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96" r:id="rId3"/>
    <p:sldId id="297" r:id="rId4"/>
    <p:sldId id="324" r:id="rId5"/>
    <p:sldId id="323" r:id="rId6"/>
    <p:sldId id="300" r:id="rId7"/>
    <p:sldId id="314" r:id="rId8"/>
    <p:sldId id="298" r:id="rId9"/>
    <p:sldId id="321" r:id="rId10"/>
    <p:sldId id="299" r:id="rId11"/>
    <p:sldId id="32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10.xml"/><Relationship Id="rId21" Type="http://schemas.openxmlformats.org/officeDocument/2006/relationships/tags" Target="../tags/tag105.xml"/><Relationship Id="rId42" Type="http://schemas.openxmlformats.org/officeDocument/2006/relationships/tags" Target="../tags/tag126.xml"/><Relationship Id="rId47" Type="http://schemas.openxmlformats.org/officeDocument/2006/relationships/tags" Target="../tags/tag131.xml"/><Relationship Id="rId63" Type="http://schemas.openxmlformats.org/officeDocument/2006/relationships/tags" Target="../tags/tag147.xml"/><Relationship Id="rId68" Type="http://schemas.openxmlformats.org/officeDocument/2006/relationships/tags" Target="../tags/tag152.xml"/><Relationship Id="rId84" Type="http://schemas.openxmlformats.org/officeDocument/2006/relationships/tags" Target="../tags/tag168.xml"/><Relationship Id="rId89" Type="http://schemas.openxmlformats.org/officeDocument/2006/relationships/tags" Target="../tags/tag173.xml"/><Relationship Id="rId16" Type="http://schemas.openxmlformats.org/officeDocument/2006/relationships/tags" Target="../tags/tag100.xml"/><Relationship Id="rId11" Type="http://schemas.openxmlformats.org/officeDocument/2006/relationships/tags" Target="../tags/tag95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53" Type="http://schemas.openxmlformats.org/officeDocument/2006/relationships/tags" Target="../tags/tag137.xml"/><Relationship Id="rId58" Type="http://schemas.openxmlformats.org/officeDocument/2006/relationships/tags" Target="../tags/tag142.xml"/><Relationship Id="rId74" Type="http://schemas.openxmlformats.org/officeDocument/2006/relationships/tags" Target="../tags/tag158.xml"/><Relationship Id="rId79" Type="http://schemas.openxmlformats.org/officeDocument/2006/relationships/tags" Target="../tags/tag163.xml"/><Relationship Id="rId5" Type="http://schemas.openxmlformats.org/officeDocument/2006/relationships/tags" Target="../tags/tag89.xml"/><Relationship Id="rId90" Type="http://schemas.openxmlformats.org/officeDocument/2006/relationships/tags" Target="../tags/tag174.xml"/><Relationship Id="rId95" Type="http://schemas.openxmlformats.org/officeDocument/2006/relationships/tags" Target="../tags/tag179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43" Type="http://schemas.openxmlformats.org/officeDocument/2006/relationships/tags" Target="../tags/tag127.xml"/><Relationship Id="rId48" Type="http://schemas.openxmlformats.org/officeDocument/2006/relationships/tags" Target="../tags/tag132.xml"/><Relationship Id="rId64" Type="http://schemas.openxmlformats.org/officeDocument/2006/relationships/tags" Target="../tags/tag148.xml"/><Relationship Id="rId69" Type="http://schemas.openxmlformats.org/officeDocument/2006/relationships/tags" Target="../tags/tag153.xml"/><Relationship Id="rId8" Type="http://schemas.openxmlformats.org/officeDocument/2006/relationships/tags" Target="../tags/tag92.xml"/><Relationship Id="rId51" Type="http://schemas.openxmlformats.org/officeDocument/2006/relationships/tags" Target="../tags/tag135.xml"/><Relationship Id="rId72" Type="http://schemas.openxmlformats.org/officeDocument/2006/relationships/tags" Target="../tags/tag156.xml"/><Relationship Id="rId80" Type="http://schemas.openxmlformats.org/officeDocument/2006/relationships/tags" Target="../tags/tag164.xml"/><Relationship Id="rId85" Type="http://schemas.openxmlformats.org/officeDocument/2006/relationships/tags" Target="../tags/tag169.xml"/><Relationship Id="rId93" Type="http://schemas.openxmlformats.org/officeDocument/2006/relationships/tags" Target="../tags/tag177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59" Type="http://schemas.openxmlformats.org/officeDocument/2006/relationships/tags" Target="../tags/tag143.xml"/><Relationship Id="rId67" Type="http://schemas.openxmlformats.org/officeDocument/2006/relationships/tags" Target="../tags/tag151.xml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54" Type="http://schemas.openxmlformats.org/officeDocument/2006/relationships/tags" Target="../tags/tag138.xml"/><Relationship Id="rId62" Type="http://schemas.openxmlformats.org/officeDocument/2006/relationships/tags" Target="../tags/tag146.xml"/><Relationship Id="rId70" Type="http://schemas.openxmlformats.org/officeDocument/2006/relationships/tags" Target="../tags/tag154.xml"/><Relationship Id="rId75" Type="http://schemas.openxmlformats.org/officeDocument/2006/relationships/tags" Target="../tags/tag159.xml"/><Relationship Id="rId83" Type="http://schemas.openxmlformats.org/officeDocument/2006/relationships/tags" Target="../tags/tag167.xml"/><Relationship Id="rId88" Type="http://schemas.openxmlformats.org/officeDocument/2006/relationships/tags" Target="../tags/tag172.xml"/><Relationship Id="rId91" Type="http://schemas.openxmlformats.org/officeDocument/2006/relationships/tags" Target="../tags/tag175.xml"/><Relationship Id="rId96" Type="http://schemas.openxmlformats.org/officeDocument/2006/relationships/slideLayout" Target="../slideLayouts/slideLayout2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49" Type="http://schemas.openxmlformats.org/officeDocument/2006/relationships/tags" Target="../tags/tag133.xml"/><Relationship Id="rId57" Type="http://schemas.openxmlformats.org/officeDocument/2006/relationships/tags" Target="../tags/tag141.xml"/><Relationship Id="rId10" Type="http://schemas.openxmlformats.org/officeDocument/2006/relationships/tags" Target="../tags/tag94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52" Type="http://schemas.openxmlformats.org/officeDocument/2006/relationships/tags" Target="../tags/tag136.xml"/><Relationship Id="rId60" Type="http://schemas.openxmlformats.org/officeDocument/2006/relationships/tags" Target="../tags/tag144.xml"/><Relationship Id="rId65" Type="http://schemas.openxmlformats.org/officeDocument/2006/relationships/tags" Target="../tags/tag149.xml"/><Relationship Id="rId73" Type="http://schemas.openxmlformats.org/officeDocument/2006/relationships/tags" Target="../tags/tag157.xml"/><Relationship Id="rId78" Type="http://schemas.openxmlformats.org/officeDocument/2006/relationships/tags" Target="../tags/tag162.xml"/><Relationship Id="rId81" Type="http://schemas.openxmlformats.org/officeDocument/2006/relationships/tags" Target="../tags/tag165.xml"/><Relationship Id="rId86" Type="http://schemas.openxmlformats.org/officeDocument/2006/relationships/tags" Target="../tags/tag170.xml"/><Relationship Id="rId94" Type="http://schemas.openxmlformats.org/officeDocument/2006/relationships/tags" Target="../tags/tag178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39" Type="http://schemas.openxmlformats.org/officeDocument/2006/relationships/tags" Target="../tags/tag123.xml"/><Relationship Id="rId34" Type="http://schemas.openxmlformats.org/officeDocument/2006/relationships/tags" Target="../tags/tag118.xml"/><Relationship Id="rId50" Type="http://schemas.openxmlformats.org/officeDocument/2006/relationships/tags" Target="../tags/tag134.xml"/><Relationship Id="rId55" Type="http://schemas.openxmlformats.org/officeDocument/2006/relationships/tags" Target="../tags/tag139.xml"/><Relationship Id="rId76" Type="http://schemas.openxmlformats.org/officeDocument/2006/relationships/tags" Target="../tags/tag160.xml"/><Relationship Id="rId7" Type="http://schemas.openxmlformats.org/officeDocument/2006/relationships/tags" Target="../tags/tag91.xml"/><Relationship Id="rId71" Type="http://schemas.openxmlformats.org/officeDocument/2006/relationships/tags" Target="../tags/tag155.xml"/><Relationship Id="rId92" Type="http://schemas.openxmlformats.org/officeDocument/2006/relationships/tags" Target="../tags/tag176.xml"/><Relationship Id="rId2" Type="http://schemas.openxmlformats.org/officeDocument/2006/relationships/tags" Target="../tags/tag86.xml"/><Relationship Id="rId29" Type="http://schemas.openxmlformats.org/officeDocument/2006/relationships/tags" Target="../tags/tag113.xml"/><Relationship Id="rId24" Type="http://schemas.openxmlformats.org/officeDocument/2006/relationships/tags" Target="../tags/tag108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66" Type="http://schemas.openxmlformats.org/officeDocument/2006/relationships/tags" Target="../tags/tag150.xml"/><Relationship Id="rId87" Type="http://schemas.openxmlformats.org/officeDocument/2006/relationships/tags" Target="../tags/tag171.xml"/><Relationship Id="rId61" Type="http://schemas.openxmlformats.org/officeDocument/2006/relationships/tags" Target="../tags/tag145.xml"/><Relationship Id="rId82" Type="http://schemas.openxmlformats.org/officeDocument/2006/relationships/tags" Target="../tags/tag166.xml"/><Relationship Id="rId19" Type="http://schemas.openxmlformats.org/officeDocument/2006/relationships/tags" Target="../tags/tag103.xml"/><Relationship Id="rId14" Type="http://schemas.openxmlformats.org/officeDocument/2006/relationships/tags" Target="../tags/tag98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56" Type="http://schemas.openxmlformats.org/officeDocument/2006/relationships/tags" Target="../tags/tag140.xml"/><Relationship Id="rId77" Type="http://schemas.openxmlformats.org/officeDocument/2006/relationships/tags" Target="../tags/tag161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05.xml"/><Relationship Id="rId21" Type="http://schemas.openxmlformats.org/officeDocument/2006/relationships/tags" Target="../tags/tag200.xml"/><Relationship Id="rId42" Type="http://schemas.openxmlformats.org/officeDocument/2006/relationships/tags" Target="../tags/tag221.xml"/><Relationship Id="rId47" Type="http://schemas.openxmlformats.org/officeDocument/2006/relationships/tags" Target="../tags/tag226.xml"/><Relationship Id="rId63" Type="http://schemas.openxmlformats.org/officeDocument/2006/relationships/tags" Target="../tags/tag242.xml"/><Relationship Id="rId68" Type="http://schemas.openxmlformats.org/officeDocument/2006/relationships/tags" Target="../tags/tag247.xml"/><Relationship Id="rId84" Type="http://schemas.openxmlformats.org/officeDocument/2006/relationships/tags" Target="../tags/tag263.xml"/><Relationship Id="rId16" Type="http://schemas.openxmlformats.org/officeDocument/2006/relationships/tags" Target="../tags/tag195.xml"/><Relationship Id="rId11" Type="http://schemas.openxmlformats.org/officeDocument/2006/relationships/tags" Target="../tags/tag190.xml"/><Relationship Id="rId32" Type="http://schemas.openxmlformats.org/officeDocument/2006/relationships/tags" Target="../tags/tag211.xml"/><Relationship Id="rId37" Type="http://schemas.openxmlformats.org/officeDocument/2006/relationships/tags" Target="../tags/tag216.xml"/><Relationship Id="rId53" Type="http://schemas.openxmlformats.org/officeDocument/2006/relationships/tags" Target="../tags/tag232.xml"/><Relationship Id="rId58" Type="http://schemas.openxmlformats.org/officeDocument/2006/relationships/tags" Target="../tags/tag237.xml"/><Relationship Id="rId74" Type="http://schemas.openxmlformats.org/officeDocument/2006/relationships/tags" Target="../tags/tag253.xml"/><Relationship Id="rId79" Type="http://schemas.openxmlformats.org/officeDocument/2006/relationships/tags" Target="../tags/tag258.xml"/><Relationship Id="rId5" Type="http://schemas.openxmlformats.org/officeDocument/2006/relationships/tags" Target="../tags/tag184.xml"/><Relationship Id="rId19" Type="http://schemas.openxmlformats.org/officeDocument/2006/relationships/tags" Target="../tags/tag19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Relationship Id="rId30" Type="http://schemas.openxmlformats.org/officeDocument/2006/relationships/tags" Target="../tags/tag209.xml"/><Relationship Id="rId35" Type="http://schemas.openxmlformats.org/officeDocument/2006/relationships/tags" Target="../tags/tag214.xml"/><Relationship Id="rId43" Type="http://schemas.openxmlformats.org/officeDocument/2006/relationships/tags" Target="../tags/tag222.xml"/><Relationship Id="rId48" Type="http://schemas.openxmlformats.org/officeDocument/2006/relationships/tags" Target="../tags/tag227.xml"/><Relationship Id="rId56" Type="http://schemas.openxmlformats.org/officeDocument/2006/relationships/tags" Target="../tags/tag235.xml"/><Relationship Id="rId64" Type="http://schemas.openxmlformats.org/officeDocument/2006/relationships/tags" Target="../tags/tag243.xml"/><Relationship Id="rId69" Type="http://schemas.openxmlformats.org/officeDocument/2006/relationships/tags" Target="../tags/tag248.xml"/><Relationship Id="rId77" Type="http://schemas.openxmlformats.org/officeDocument/2006/relationships/tags" Target="../tags/tag256.xml"/><Relationship Id="rId8" Type="http://schemas.openxmlformats.org/officeDocument/2006/relationships/tags" Target="../tags/tag187.xml"/><Relationship Id="rId51" Type="http://schemas.openxmlformats.org/officeDocument/2006/relationships/tags" Target="../tags/tag230.xml"/><Relationship Id="rId72" Type="http://schemas.openxmlformats.org/officeDocument/2006/relationships/tags" Target="../tags/tag251.xml"/><Relationship Id="rId80" Type="http://schemas.openxmlformats.org/officeDocument/2006/relationships/tags" Target="../tags/tag259.xml"/><Relationship Id="rId85" Type="http://schemas.openxmlformats.org/officeDocument/2006/relationships/tags" Target="../tags/tag264.xml"/><Relationship Id="rId3" Type="http://schemas.openxmlformats.org/officeDocument/2006/relationships/tags" Target="../tags/tag182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33" Type="http://schemas.openxmlformats.org/officeDocument/2006/relationships/tags" Target="../tags/tag212.xml"/><Relationship Id="rId38" Type="http://schemas.openxmlformats.org/officeDocument/2006/relationships/tags" Target="../tags/tag217.xml"/><Relationship Id="rId46" Type="http://schemas.openxmlformats.org/officeDocument/2006/relationships/tags" Target="../tags/tag225.xml"/><Relationship Id="rId59" Type="http://schemas.openxmlformats.org/officeDocument/2006/relationships/tags" Target="../tags/tag238.xml"/><Relationship Id="rId67" Type="http://schemas.openxmlformats.org/officeDocument/2006/relationships/tags" Target="../tags/tag246.xml"/><Relationship Id="rId20" Type="http://schemas.openxmlformats.org/officeDocument/2006/relationships/tags" Target="../tags/tag199.xml"/><Relationship Id="rId41" Type="http://schemas.openxmlformats.org/officeDocument/2006/relationships/tags" Target="../tags/tag220.xml"/><Relationship Id="rId54" Type="http://schemas.openxmlformats.org/officeDocument/2006/relationships/tags" Target="../tags/tag233.xml"/><Relationship Id="rId62" Type="http://schemas.openxmlformats.org/officeDocument/2006/relationships/tags" Target="../tags/tag241.xml"/><Relationship Id="rId70" Type="http://schemas.openxmlformats.org/officeDocument/2006/relationships/tags" Target="../tags/tag249.xml"/><Relationship Id="rId75" Type="http://schemas.openxmlformats.org/officeDocument/2006/relationships/tags" Target="../tags/tag254.xml"/><Relationship Id="rId83" Type="http://schemas.openxmlformats.org/officeDocument/2006/relationships/tags" Target="../tags/tag262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tags" Target="../tags/tag207.xml"/><Relationship Id="rId36" Type="http://schemas.openxmlformats.org/officeDocument/2006/relationships/tags" Target="../tags/tag215.xml"/><Relationship Id="rId49" Type="http://schemas.openxmlformats.org/officeDocument/2006/relationships/tags" Target="../tags/tag228.xml"/><Relationship Id="rId57" Type="http://schemas.openxmlformats.org/officeDocument/2006/relationships/tags" Target="../tags/tag236.xml"/><Relationship Id="rId10" Type="http://schemas.openxmlformats.org/officeDocument/2006/relationships/tags" Target="../tags/tag189.xml"/><Relationship Id="rId31" Type="http://schemas.openxmlformats.org/officeDocument/2006/relationships/tags" Target="../tags/tag210.xml"/><Relationship Id="rId44" Type="http://schemas.openxmlformats.org/officeDocument/2006/relationships/tags" Target="../tags/tag223.xml"/><Relationship Id="rId52" Type="http://schemas.openxmlformats.org/officeDocument/2006/relationships/tags" Target="../tags/tag231.xml"/><Relationship Id="rId60" Type="http://schemas.openxmlformats.org/officeDocument/2006/relationships/tags" Target="../tags/tag239.xml"/><Relationship Id="rId65" Type="http://schemas.openxmlformats.org/officeDocument/2006/relationships/tags" Target="../tags/tag244.xml"/><Relationship Id="rId73" Type="http://schemas.openxmlformats.org/officeDocument/2006/relationships/tags" Target="../tags/tag252.xml"/><Relationship Id="rId78" Type="http://schemas.openxmlformats.org/officeDocument/2006/relationships/tags" Target="../tags/tag257.xml"/><Relationship Id="rId81" Type="http://schemas.openxmlformats.org/officeDocument/2006/relationships/tags" Target="../tags/tag260.xml"/><Relationship Id="rId86" Type="http://schemas.openxmlformats.org/officeDocument/2006/relationships/tags" Target="../tags/tag265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9" Type="http://schemas.openxmlformats.org/officeDocument/2006/relationships/tags" Target="../tags/tag218.xml"/><Relationship Id="rId34" Type="http://schemas.openxmlformats.org/officeDocument/2006/relationships/tags" Target="../tags/tag213.xml"/><Relationship Id="rId50" Type="http://schemas.openxmlformats.org/officeDocument/2006/relationships/tags" Target="../tags/tag229.xml"/><Relationship Id="rId55" Type="http://schemas.openxmlformats.org/officeDocument/2006/relationships/tags" Target="../tags/tag234.xml"/><Relationship Id="rId76" Type="http://schemas.openxmlformats.org/officeDocument/2006/relationships/tags" Target="../tags/tag255.xml"/><Relationship Id="rId7" Type="http://schemas.openxmlformats.org/officeDocument/2006/relationships/tags" Target="../tags/tag186.xml"/><Relationship Id="rId71" Type="http://schemas.openxmlformats.org/officeDocument/2006/relationships/tags" Target="../tags/tag250.xml"/><Relationship Id="rId2" Type="http://schemas.openxmlformats.org/officeDocument/2006/relationships/tags" Target="../tags/tag181.xml"/><Relationship Id="rId29" Type="http://schemas.openxmlformats.org/officeDocument/2006/relationships/tags" Target="../tags/tag208.xml"/><Relationship Id="rId24" Type="http://schemas.openxmlformats.org/officeDocument/2006/relationships/tags" Target="../tags/tag203.xml"/><Relationship Id="rId40" Type="http://schemas.openxmlformats.org/officeDocument/2006/relationships/tags" Target="../tags/tag219.xml"/><Relationship Id="rId45" Type="http://schemas.openxmlformats.org/officeDocument/2006/relationships/tags" Target="../tags/tag224.xml"/><Relationship Id="rId66" Type="http://schemas.openxmlformats.org/officeDocument/2006/relationships/tags" Target="../tags/tag245.xml"/><Relationship Id="rId87" Type="http://schemas.openxmlformats.org/officeDocument/2006/relationships/slideLayout" Target="../slideLayouts/slideLayout2.xml"/><Relationship Id="rId61" Type="http://schemas.openxmlformats.org/officeDocument/2006/relationships/tags" Target="../tags/tag240.xml"/><Relationship Id="rId82" Type="http://schemas.openxmlformats.org/officeDocument/2006/relationships/tags" Target="../tags/tag2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63" Type="http://schemas.openxmlformats.org/officeDocument/2006/relationships/tags" Target="../tags/tag8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9" Type="http://schemas.openxmlformats.org/officeDocument/2006/relationships/tags" Target="../tags/tag50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5" Type="http://schemas.openxmlformats.org/officeDocument/2006/relationships/tags" Target="../tags/tag26.xml"/><Relationship Id="rId61" Type="http://schemas.openxmlformats.org/officeDocument/2006/relationships/tags" Target="../tags/tag82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56" Type="http://schemas.openxmlformats.org/officeDocument/2006/relationships/tags" Target="../tags/tag77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Home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 owns a home that is 6.7km from the nearest fire hall.  His home is worth $295,000.  Jack wants comprehensive insurance with a $200 deductible.  Determine his insurance premium.</a:t>
            </a:r>
            <a:endParaRPr lang="en-US" dirty="0"/>
          </a:p>
        </p:txBody>
      </p:sp>
      <p:grpSp>
        <p:nvGrpSpPr>
          <p:cNvPr id="7" name="SMARTInkShape-Group19"/>
          <p:cNvGrpSpPr/>
          <p:nvPr/>
        </p:nvGrpSpPr>
        <p:grpSpPr>
          <a:xfrm>
            <a:off x="1222375" y="3732218"/>
            <a:ext cx="889001" cy="458783"/>
            <a:chOff x="1222375" y="3732218"/>
            <a:chExt cx="889001" cy="458783"/>
          </a:xfrm>
        </p:grpSpPr>
        <p:sp>
          <p:nvSpPr>
            <p:cNvPr id="4" name="SMARTInkShape-85"/>
            <p:cNvSpPr/>
            <p:nvPr>
              <p:custDataLst>
                <p:tags r:id="rId93"/>
              </p:custDataLst>
            </p:nvPr>
          </p:nvSpPr>
          <p:spPr>
            <a:xfrm>
              <a:off x="1929203" y="3732218"/>
              <a:ext cx="182173" cy="363533"/>
            </a:xfrm>
            <a:custGeom>
              <a:avLst/>
              <a:gdLst/>
              <a:ahLst/>
              <a:cxnLst/>
              <a:rect l="0" t="0" r="0" b="0"/>
              <a:pathLst>
                <a:path w="182173" h="363533">
                  <a:moveTo>
                    <a:pt x="182172" y="46032"/>
                  </a:moveTo>
                  <a:lnTo>
                    <a:pt x="182172" y="46032"/>
                  </a:lnTo>
                  <a:lnTo>
                    <a:pt x="182172" y="41818"/>
                  </a:lnTo>
                  <a:lnTo>
                    <a:pt x="167255" y="23668"/>
                  </a:lnTo>
                  <a:lnTo>
                    <a:pt x="156292" y="14711"/>
                  </a:lnTo>
                  <a:lnTo>
                    <a:pt x="132571" y="3783"/>
                  </a:lnTo>
                  <a:lnTo>
                    <a:pt x="118576" y="0"/>
                  </a:lnTo>
                  <a:lnTo>
                    <a:pt x="100417" y="3092"/>
                  </a:lnTo>
                  <a:lnTo>
                    <a:pt x="69079" y="16902"/>
                  </a:lnTo>
                  <a:lnTo>
                    <a:pt x="56061" y="26030"/>
                  </a:lnTo>
                  <a:lnTo>
                    <a:pt x="29975" y="55836"/>
                  </a:lnTo>
                  <a:lnTo>
                    <a:pt x="8306" y="91951"/>
                  </a:lnTo>
                  <a:lnTo>
                    <a:pt x="929" y="122014"/>
                  </a:lnTo>
                  <a:lnTo>
                    <a:pt x="0" y="134201"/>
                  </a:lnTo>
                  <a:lnTo>
                    <a:pt x="4487" y="142839"/>
                  </a:lnTo>
                  <a:lnTo>
                    <a:pt x="11479" y="150793"/>
                  </a:lnTo>
                  <a:lnTo>
                    <a:pt x="17526" y="154329"/>
                  </a:lnTo>
                  <a:lnTo>
                    <a:pt x="25889" y="156319"/>
                  </a:lnTo>
                  <a:lnTo>
                    <a:pt x="28594" y="155716"/>
                  </a:lnTo>
                  <a:lnTo>
                    <a:pt x="61825" y="143568"/>
                  </a:lnTo>
                  <a:lnTo>
                    <a:pt x="95910" y="130651"/>
                  </a:lnTo>
                  <a:lnTo>
                    <a:pt x="110556" y="122747"/>
                  </a:lnTo>
                  <a:lnTo>
                    <a:pt x="148166" y="87864"/>
                  </a:lnTo>
                  <a:lnTo>
                    <a:pt x="160043" y="78417"/>
                  </a:lnTo>
                  <a:lnTo>
                    <a:pt x="168809" y="71891"/>
                  </a:lnTo>
                  <a:lnTo>
                    <a:pt x="177821" y="59181"/>
                  </a:lnTo>
                  <a:lnTo>
                    <a:pt x="182121" y="46199"/>
                  </a:lnTo>
                  <a:lnTo>
                    <a:pt x="182169" y="80338"/>
                  </a:lnTo>
                  <a:lnTo>
                    <a:pt x="182171" y="118497"/>
                  </a:lnTo>
                  <a:lnTo>
                    <a:pt x="182172" y="154156"/>
                  </a:lnTo>
                  <a:lnTo>
                    <a:pt x="182172" y="192610"/>
                  </a:lnTo>
                  <a:lnTo>
                    <a:pt x="182172" y="229713"/>
                  </a:lnTo>
                  <a:lnTo>
                    <a:pt x="182172" y="261415"/>
                  </a:lnTo>
                  <a:lnTo>
                    <a:pt x="182172" y="294861"/>
                  </a:lnTo>
                  <a:lnTo>
                    <a:pt x="182172" y="363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6"/>
            <p:cNvSpPr/>
            <p:nvPr>
              <p:custDataLst>
                <p:tags r:id="rId94"/>
              </p:custDataLst>
            </p:nvPr>
          </p:nvSpPr>
          <p:spPr>
            <a:xfrm>
              <a:off x="1627349" y="3763902"/>
              <a:ext cx="214087" cy="323912"/>
            </a:xfrm>
            <a:custGeom>
              <a:avLst/>
              <a:gdLst/>
              <a:ahLst/>
              <a:cxnLst/>
              <a:rect l="0" t="0" r="0" b="0"/>
              <a:pathLst>
                <a:path w="214087" h="323912">
                  <a:moveTo>
                    <a:pt x="190339" y="22285"/>
                  </a:moveTo>
                  <a:lnTo>
                    <a:pt x="190339" y="22285"/>
                  </a:lnTo>
                  <a:lnTo>
                    <a:pt x="190339" y="18072"/>
                  </a:lnTo>
                  <a:lnTo>
                    <a:pt x="185635" y="13651"/>
                  </a:lnTo>
                  <a:lnTo>
                    <a:pt x="168243" y="3627"/>
                  </a:lnTo>
                  <a:lnTo>
                    <a:pt x="148808" y="0"/>
                  </a:lnTo>
                  <a:lnTo>
                    <a:pt x="113964" y="4230"/>
                  </a:lnTo>
                  <a:lnTo>
                    <a:pt x="78389" y="10337"/>
                  </a:lnTo>
                  <a:lnTo>
                    <a:pt x="63584" y="17373"/>
                  </a:lnTo>
                  <a:lnTo>
                    <a:pt x="34023" y="43950"/>
                  </a:lnTo>
                  <a:lnTo>
                    <a:pt x="28261" y="51905"/>
                  </a:lnTo>
                  <a:lnTo>
                    <a:pt x="23936" y="59262"/>
                  </a:lnTo>
                  <a:lnTo>
                    <a:pt x="9139" y="80709"/>
                  </a:lnTo>
                  <a:lnTo>
                    <a:pt x="1676" y="101736"/>
                  </a:lnTo>
                  <a:lnTo>
                    <a:pt x="0" y="137838"/>
                  </a:lnTo>
                  <a:lnTo>
                    <a:pt x="1710" y="142535"/>
                  </a:lnTo>
                  <a:lnTo>
                    <a:pt x="17735" y="159328"/>
                  </a:lnTo>
                  <a:lnTo>
                    <a:pt x="25725" y="162568"/>
                  </a:lnTo>
                  <a:lnTo>
                    <a:pt x="49441" y="164649"/>
                  </a:lnTo>
                  <a:lnTo>
                    <a:pt x="64217" y="160229"/>
                  </a:lnTo>
                  <a:lnTo>
                    <a:pt x="85059" y="147824"/>
                  </a:lnTo>
                  <a:lnTo>
                    <a:pt x="121450" y="118992"/>
                  </a:lnTo>
                  <a:lnTo>
                    <a:pt x="154737" y="88524"/>
                  </a:lnTo>
                  <a:lnTo>
                    <a:pt x="181471" y="49723"/>
                  </a:lnTo>
                  <a:lnTo>
                    <a:pt x="194899" y="27500"/>
                  </a:lnTo>
                  <a:lnTo>
                    <a:pt x="198157" y="17755"/>
                  </a:lnTo>
                  <a:lnTo>
                    <a:pt x="205847" y="6905"/>
                  </a:lnTo>
                  <a:lnTo>
                    <a:pt x="206199" y="45648"/>
                  </a:lnTo>
                  <a:lnTo>
                    <a:pt x="206210" y="84129"/>
                  </a:lnTo>
                  <a:lnTo>
                    <a:pt x="206213" y="117534"/>
                  </a:lnTo>
                  <a:lnTo>
                    <a:pt x="207095" y="151963"/>
                  </a:lnTo>
                  <a:lnTo>
                    <a:pt x="211668" y="185160"/>
                  </a:lnTo>
                  <a:lnTo>
                    <a:pt x="213661" y="221375"/>
                  </a:lnTo>
                  <a:lnTo>
                    <a:pt x="214086" y="259941"/>
                  </a:lnTo>
                  <a:lnTo>
                    <a:pt x="206213" y="323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87"/>
            <p:cNvSpPr/>
            <p:nvPr>
              <p:custDataLst>
                <p:tags r:id="rId95"/>
              </p:custDataLst>
            </p:nvPr>
          </p:nvSpPr>
          <p:spPr>
            <a:xfrm>
              <a:off x="1222375" y="3794483"/>
              <a:ext cx="304220" cy="396518"/>
            </a:xfrm>
            <a:custGeom>
              <a:avLst/>
              <a:gdLst/>
              <a:ahLst/>
              <a:cxnLst/>
              <a:rect l="0" t="0" r="0" b="0"/>
              <a:pathLst>
                <a:path w="304220" h="396518">
                  <a:moveTo>
                    <a:pt x="0" y="39329"/>
                  </a:moveTo>
                  <a:lnTo>
                    <a:pt x="0" y="39329"/>
                  </a:lnTo>
                  <a:lnTo>
                    <a:pt x="29811" y="25600"/>
                  </a:lnTo>
                  <a:lnTo>
                    <a:pt x="64633" y="18083"/>
                  </a:lnTo>
                  <a:lnTo>
                    <a:pt x="100833" y="11641"/>
                  </a:lnTo>
                  <a:lnTo>
                    <a:pt x="136937" y="3722"/>
                  </a:lnTo>
                  <a:lnTo>
                    <a:pt x="167770" y="851"/>
                  </a:lnTo>
                  <a:lnTo>
                    <a:pt x="204834" y="0"/>
                  </a:lnTo>
                  <a:lnTo>
                    <a:pt x="244190" y="6050"/>
                  </a:lnTo>
                  <a:lnTo>
                    <a:pt x="272739" y="15738"/>
                  </a:lnTo>
                  <a:lnTo>
                    <a:pt x="291607" y="30358"/>
                  </a:lnTo>
                  <a:lnTo>
                    <a:pt x="302871" y="45099"/>
                  </a:lnTo>
                  <a:lnTo>
                    <a:pt x="304219" y="50231"/>
                  </a:lnTo>
                  <a:lnTo>
                    <a:pt x="302141" y="80627"/>
                  </a:lnTo>
                  <a:lnTo>
                    <a:pt x="289053" y="116540"/>
                  </a:lnTo>
                  <a:lnTo>
                    <a:pt x="264321" y="153893"/>
                  </a:lnTo>
                  <a:lnTo>
                    <a:pt x="239645" y="191547"/>
                  </a:lnTo>
                  <a:lnTo>
                    <a:pt x="215756" y="224222"/>
                  </a:lnTo>
                  <a:lnTo>
                    <a:pt x="197318" y="253220"/>
                  </a:lnTo>
                  <a:lnTo>
                    <a:pt x="182970" y="286556"/>
                  </a:lnTo>
                  <a:lnTo>
                    <a:pt x="157476" y="324691"/>
                  </a:lnTo>
                  <a:lnTo>
                    <a:pt x="136136" y="358596"/>
                  </a:lnTo>
                  <a:lnTo>
                    <a:pt x="119063" y="396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88"/>
          <p:cNvSpPr/>
          <p:nvPr>
            <p:custDataLst>
              <p:tags r:id="rId1"/>
            </p:custDataLst>
          </p:nvPr>
        </p:nvSpPr>
        <p:spPr>
          <a:xfrm>
            <a:off x="5540375" y="2452743"/>
            <a:ext cx="377452" cy="47571"/>
          </a:xfrm>
          <a:custGeom>
            <a:avLst/>
            <a:gdLst/>
            <a:ahLst/>
            <a:cxnLst/>
            <a:rect l="0" t="0" r="0" b="0"/>
            <a:pathLst>
              <a:path w="377452" h="47571">
                <a:moveTo>
                  <a:pt x="39688" y="15820"/>
                </a:moveTo>
                <a:lnTo>
                  <a:pt x="39688" y="15820"/>
                </a:lnTo>
                <a:lnTo>
                  <a:pt x="43900" y="11605"/>
                </a:lnTo>
                <a:lnTo>
                  <a:pt x="59162" y="4772"/>
                </a:lnTo>
                <a:lnTo>
                  <a:pt x="83450" y="898"/>
                </a:lnTo>
                <a:lnTo>
                  <a:pt x="120390" y="133"/>
                </a:lnTo>
                <a:lnTo>
                  <a:pt x="151205" y="0"/>
                </a:lnTo>
                <a:lnTo>
                  <a:pt x="177975" y="2313"/>
                </a:lnTo>
                <a:lnTo>
                  <a:pt x="215464" y="6781"/>
                </a:lnTo>
                <a:lnTo>
                  <a:pt x="248969" y="13120"/>
                </a:lnTo>
                <a:lnTo>
                  <a:pt x="282005" y="15901"/>
                </a:lnTo>
                <a:lnTo>
                  <a:pt x="320517" y="21944"/>
                </a:lnTo>
                <a:lnTo>
                  <a:pt x="356703" y="28973"/>
                </a:lnTo>
                <a:lnTo>
                  <a:pt x="377451" y="31336"/>
                </a:lnTo>
                <a:lnTo>
                  <a:pt x="354378" y="31663"/>
                </a:lnTo>
                <a:lnTo>
                  <a:pt x="319482" y="25408"/>
                </a:lnTo>
                <a:lnTo>
                  <a:pt x="288297" y="24083"/>
                </a:lnTo>
                <a:lnTo>
                  <a:pt x="254265" y="23853"/>
                </a:lnTo>
                <a:lnTo>
                  <a:pt x="215050" y="24658"/>
                </a:lnTo>
                <a:lnTo>
                  <a:pt x="176600" y="30043"/>
                </a:lnTo>
                <a:lnTo>
                  <a:pt x="146694" y="31205"/>
                </a:lnTo>
                <a:lnTo>
                  <a:pt x="114609" y="33901"/>
                </a:lnTo>
                <a:lnTo>
                  <a:pt x="76469" y="39759"/>
                </a:lnTo>
                <a:lnTo>
                  <a:pt x="41014" y="46366"/>
                </a:lnTo>
                <a:lnTo>
                  <a:pt x="0" y="4757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21"/>
          <p:cNvGrpSpPr/>
          <p:nvPr/>
        </p:nvGrpSpPr>
        <p:grpSpPr>
          <a:xfrm>
            <a:off x="2444750" y="3817937"/>
            <a:ext cx="246064" cy="261939"/>
            <a:chOff x="2444750" y="3817937"/>
            <a:chExt cx="246064" cy="261939"/>
          </a:xfrm>
        </p:grpSpPr>
        <p:sp>
          <p:nvSpPr>
            <p:cNvPr id="9" name="SMARTInkShape-89"/>
            <p:cNvSpPr/>
            <p:nvPr>
              <p:custDataLst>
                <p:tags r:id="rId91"/>
              </p:custDataLst>
            </p:nvPr>
          </p:nvSpPr>
          <p:spPr>
            <a:xfrm>
              <a:off x="2444750" y="3921131"/>
              <a:ext cx="246064" cy="15870"/>
            </a:xfrm>
            <a:custGeom>
              <a:avLst/>
              <a:gdLst/>
              <a:ahLst/>
              <a:cxnLst/>
              <a:rect l="0" t="0" r="0" b="0"/>
              <a:pathLst>
                <a:path w="246064" h="15870">
                  <a:moveTo>
                    <a:pt x="246063" y="7931"/>
                  </a:moveTo>
                  <a:lnTo>
                    <a:pt x="246063" y="7931"/>
                  </a:lnTo>
                  <a:lnTo>
                    <a:pt x="241849" y="7931"/>
                  </a:lnTo>
                  <a:lnTo>
                    <a:pt x="237428" y="5580"/>
                  </a:lnTo>
                  <a:lnTo>
                    <a:pt x="235015" y="3718"/>
                  </a:lnTo>
                  <a:lnTo>
                    <a:pt x="218977" y="1097"/>
                  </a:lnTo>
                  <a:lnTo>
                    <a:pt x="180552" y="139"/>
                  </a:lnTo>
                  <a:lnTo>
                    <a:pt x="142284" y="13"/>
                  </a:lnTo>
                  <a:lnTo>
                    <a:pt x="109382" y="0"/>
                  </a:lnTo>
                  <a:lnTo>
                    <a:pt x="76417" y="2347"/>
                  </a:lnTo>
                  <a:lnTo>
                    <a:pt x="42045" y="8629"/>
                  </a:lnTo>
                  <a:lnTo>
                    <a:pt x="0" y="15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0"/>
            <p:cNvSpPr/>
            <p:nvPr>
              <p:custDataLst>
                <p:tags r:id="rId92"/>
              </p:custDataLst>
            </p:nvPr>
          </p:nvSpPr>
          <p:spPr>
            <a:xfrm>
              <a:off x="2555875" y="3817937"/>
              <a:ext cx="22710" cy="261939"/>
            </a:xfrm>
            <a:custGeom>
              <a:avLst/>
              <a:gdLst/>
              <a:ahLst/>
              <a:cxnLst/>
              <a:rect l="0" t="0" r="0" b="0"/>
              <a:pathLst>
                <a:path w="22710" h="261939">
                  <a:moveTo>
                    <a:pt x="15875" y="0"/>
                  </a:moveTo>
                  <a:lnTo>
                    <a:pt x="15875" y="0"/>
                  </a:lnTo>
                  <a:lnTo>
                    <a:pt x="15875" y="36867"/>
                  </a:lnTo>
                  <a:lnTo>
                    <a:pt x="20089" y="75094"/>
                  </a:lnTo>
                  <a:lnTo>
                    <a:pt x="22709" y="110347"/>
                  </a:lnTo>
                  <a:lnTo>
                    <a:pt x="19272" y="148720"/>
                  </a:lnTo>
                  <a:lnTo>
                    <a:pt x="16881" y="179591"/>
                  </a:lnTo>
                  <a:lnTo>
                    <a:pt x="10619" y="217417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91"/>
          <p:cNvSpPr/>
          <p:nvPr>
            <p:custDataLst>
              <p:tags r:id="rId2"/>
            </p:custDataLst>
          </p:nvPr>
        </p:nvSpPr>
        <p:spPr>
          <a:xfrm>
            <a:off x="2961270" y="3587750"/>
            <a:ext cx="181981" cy="793751"/>
          </a:xfrm>
          <a:custGeom>
            <a:avLst/>
            <a:gdLst/>
            <a:ahLst/>
            <a:cxnLst/>
            <a:rect l="0" t="0" r="0" b="0"/>
            <a:pathLst>
              <a:path w="181981" h="793751">
                <a:moveTo>
                  <a:pt x="181980" y="0"/>
                </a:moveTo>
                <a:lnTo>
                  <a:pt x="181980" y="0"/>
                </a:lnTo>
                <a:lnTo>
                  <a:pt x="181980" y="4214"/>
                </a:lnTo>
                <a:lnTo>
                  <a:pt x="181098" y="5455"/>
                </a:lnTo>
                <a:lnTo>
                  <a:pt x="179628" y="6282"/>
                </a:lnTo>
                <a:lnTo>
                  <a:pt x="177766" y="6834"/>
                </a:lnTo>
                <a:lnTo>
                  <a:pt x="167535" y="14675"/>
                </a:lnTo>
                <a:lnTo>
                  <a:pt x="166741" y="17693"/>
                </a:lnTo>
                <a:lnTo>
                  <a:pt x="166529" y="19733"/>
                </a:lnTo>
                <a:lnTo>
                  <a:pt x="161590" y="24351"/>
                </a:lnTo>
                <a:lnTo>
                  <a:pt x="154396" y="30225"/>
                </a:lnTo>
                <a:lnTo>
                  <a:pt x="127555" y="68938"/>
                </a:lnTo>
                <a:lnTo>
                  <a:pt x="104015" y="104768"/>
                </a:lnTo>
                <a:lnTo>
                  <a:pt x="83423" y="142674"/>
                </a:lnTo>
                <a:lnTo>
                  <a:pt x="71247" y="162368"/>
                </a:lnTo>
                <a:lnTo>
                  <a:pt x="60682" y="181283"/>
                </a:lnTo>
                <a:lnTo>
                  <a:pt x="53104" y="192577"/>
                </a:lnTo>
                <a:lnTo>
                  <a:pt x="35783" y="232065"/>
                </a:lnTo>
                <a:lnTo>
                  <a:pt x="25971" y="266064"/>
                </a:lnTo>
                <a:lnTo>
                  <a:pt x="22684" y="279647"/>
                </a:lnTo>
                <a:lnTo>
                  <a:pt x="12681" y="303050"/>
                </a:lnTo>
                <a:lnTo>
                  <a:pt x="6055" y="337413"/>
                </a:lnTo>
                <a:lnTo>
                  <a:pt x="1384" y="360735"/>
                </a:lnTo>
                <a:lnTo>
                  <a:pt x="0" y="392341"/>
                </a:lnTo>
                <a:lnTo>
                  <a:pt x="1942" y="427282"/>
                </a:lnTo>
                <a:lnTo>
                  <a:pt x="6642" y="465000"/>
                </a:lnTo>
                <a:lnTo>
                  <a:pt x="9566" y="501498"/>
                </a:lnTo>
                <a:lnTo>
                  <a:pt x="14161" y="534252"/>
                </a:lnTo>
                <a:lnTo>
                  <a:pt x="21406" y="565808"/>
                </a:lnTo>
                <a:lnTo>
                  <a:pt x="28765" y="598427"/>
                </a:lnTo>
                <a:lnTo>
                  <a:pt x="39153" y="636400"/>
                </a:lnTo>
                <a:lnTo>
                  <a:pt x="49698" y="673396"/>
                </a:lnTo>
                <a:lnTo>
                  <a:pt x="58730" y="704317"/>
                </a:lnTo>
                <a:lnTo>
                  <a:pt x="84621" y="742314"/>
                </a:lnTo>
                <a:lnTo>
                  <a:pt x="107910" y="779531"/>
                </a:lnTo>
                <a:lnTo>
                  <a:pt x="114956" y="784833"/>
                </a:lnTo>
                <a:lnTo>
                  <a:pt x="118478" y="793745"/>
                </a:lnTo>
                <a:lnTo>
                  <a:pt x="118479" y="793747"/>
                </a:lnTo>
                <a:lnTo>
                  <a:pt x="118480" y="793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23"/>
          <p:cNvGrpSpPr/>
          <p:nvPr/>
        </p:nvGrpSpPr>
        <p:grpSpPr>
          <a:xfrm>
            <a:off x="3216652" y="3619500"/>
            <a:ext cx="2306960" cy="281477"/>
            <a:chOff x="3216652" y="3619500"/>
            <a:chExt cx="2306960" cy="281477"/>
          </a:xfrm>
        </p:grpSpPr>
        <p:sp>
          <p:nvSpPr>
            <p:cNvPr id="13" name="SMARTInkShape-92"/>
            <p:cNvSpPr/>
            <p:nvPr>
              <p:custDataLst>
                <p:tags r:id="rId75"/>
              </p:custDataLst>
            </p:nvPr>
          </p:nvSpPr>
          <p:spPr>
            <a:xfrm>
              <a:off x="5429347" y="3619500"/>
              <a:ext cx="94265" cy="94184"/>
            </a:xfrm>
            <a:custGeom>
              <a:avLst/>
              <a:gdLst/>
              <a:ahLst/>
              <a:cxnLst/>
              <a:rect l="0" t="0" r="0" b="0"/>
              <a:pathLst>
                <a:path w="94265" h="94184">
                  <a:moveTo>
                    <a:pt x="7841" y="0"/>
                  </a:moveTo>
                  <a:lnTo>
                    <a:pt x="7841" y="0"/>
                  </a:lnTo>
                  <a:lnTo>
                    <a:pt x="1558" y="14917"/>
                  </a:lnTo>
                  <a:lnTo>
                    <a:pt x="0" y="52222"/>
                  </a:lnTo>
                  <a:lnTo>
                    <a:pt x="4145" y="68586"/>
                  </a:lnTo>
                  <a:lnTo>
                    <a:pt x="15172" y="84606"/>
                  </a:lnTo>
                  <a:lnTo>
                    <a:pt x="24622" y="90519"/>
                  </a:lnTo>
                  <a:lnTo>
                    <a:pt x="44562" y="93848"/>
                  </a:lnTo>
                  <a:lnTo>
                    <a:pt x="75033" y="94183"/>
                  </a:lnTo>
                  <a:lnTo>
                    <a:pt x="85034" y="90954"/>
                  </a:lnTo>
                  <a:lnTo>
                    <a:pt x="88407" y="87976"/>
                  </a:lnTo>
                  <a:lnTo>
                    <a:pt x="92154" y="79964"/>
                  </a:lnTo>
                  <a:lnTo>
                    <a:pt x="94264" y="61323"/>
                  </a:lnTo>
                  <a:lnTo>
                    <a:pt x="91915" y="54993"/>
                  </a:lnTo>
                  <a:lnTo>
                    <a:pt x="82248" y="43256"/>
                  </a:lnTo>
                  <a:lnTo>
                    <a:pt x="4752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3"/>
            <p:cNvSpPr/>
            <p:nvPr>
              <p:custDataLst>
                <p:tags r:id="rId76"/>
              </p:custDataLst>
            </p:nvPr>
          </p:nvSpPr>
          <p:spPr>
            <a:xfrm>
              <a:off x="5303031" y="3627437"/>
              <a:ext cx="109303" cy="98383"/>
            </a:xfrm>
            <a:custGeom>
              <a:avLst/>
              <a:gdLst/>
              <a:ahLst/>
              <a:cxnLst/>
              <a:rect l="0" t="0" r="0" b="0"/>
              <a:pathLst>
                <a:path w="109303" h="98383">
                  <a:moveTo>
                    <a:pt x="38907" y="7938"/>
                  </a:moveTo>
                  <a:lnTo>
                    <a:pt x="38907" y="7938"/>
                  </a:lnTo>
                  <a:lnTo>
                    <a:pt x="34693" y="7938"/>
                  </a:lnTo>
                  <a:lnTo>
                    <a:pt x="33451" y="8820"/>
                  </a:lnTo>
                  <a:lnTo>
                    <a:pt x="32624" y="10289"/>
                  </a:lnTo>
                  <a:lnTo>
                    <a:pt x="32072" y="12152"/>
                  </a:lnTo>
                  <a:lnTo>
                    <a:pt x="5157" y="51490"/>
                  </a:lnTo>
                  <a:lnTo>
                    <a:pt x="0" y="79394"/>
                  </a:lnTo>
                  <a:lnTo>
                    <a:pt x="1918" y="86145"/>
                  </a:lnTo>
                  <a:lnTo>
                    <a:pt x="3664" y="89180"/>
                  </a:lnTo>
                  <a:lnTo>
                    <a:pt x="14549" y="97665"/>
                  </a:lnTo>
                  <a:lnTo>
                    <a:pt x="28670" y="98382"/>
                  </a:lnTo>
                  <a:lnTo>
                    <a:pt x="64898" y="89326"/>
                  </a:lnTo>
                  <a:lnTo>
                    <a:pt x="98480" y="76646"/>
                  </a:lnTo>
                  <a:lnTo>
                    <a:pt x="102434" y="73146"/>
                  </a:lnTo>
                  <a:lnTo>
                    <a:pt x="106828" y="64554"/>
                  </a:lnTo>
                  <a:lnTo>
                    <a:pt x="109302" y="49799"/>
                  </a:lnTo>
                  <a:lnTo>
                    <a:pt x="105177" y="39478"/>
                  </a:lnTo>
                  <a:lnTo>
                    <a:pt x="97464" y="29893"/>
                  </a:lnTo>
                  <a:lnTo>
                    <a:pt x="547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4"/>
            <p:cNvSpPr/>
            <p:nvPr>
              <p:custDataLst>
                <p:tags r:id="rId77"/>
              </p:custDataLst>
            </p:nvPr>
          </p:nvSpPr>
          <p:spPr>
            <a:xfrm>
              <a:off x="5193044" y="3643313"/>
              <a:ext cx="86914" cy="110493"/>
            </a:xfrm>
            <a:custGeom>
              <a:avLst/>
              <a:gdLst/>
              <a:ahLst/>
              <a:cxnLst/>
              <a:rect l="0" t="0" r="0" b="0"/>
              <a:pathLst>
                <a:path w="86914" h="110493">
                  <a:moveTo>
                    <a:pt x="29831" y="0"/>
                  </a:moveTo>
                  <a:lnTo>
                    <a:pt x="29831" y="0"/>
                  </a:lnTo>
                  <a:lnTo>
                    <a:pt x="11172" y="34696"/>
                  </a:lnTo>
                  <a:lnTo>
                    <a:pt x="1582" y="58627"/>
                  </a:lnTo>
                  <a:lnTo>
                    <a:pt x="0" y="79400"/>
                  </a:lnTo>
                  <a:lnTo>
                    <a:pt x="4726" y="96237"/>
                  </a:lnTo>
                  <a:lnTo>
                    <a:pt x="9265" y="103920"/>
                  </a:lnTo>
                  <a:lnTo>
                    <a:pt x="12592" y="106321"/>
                  </a:lnTo>
                  <a:lnTo>
                    <a:pt x="20993" y="108990"/>
                  </a:lnTo>
                  <a:lnTo>
                    <a:pt x="35640" y="110492"/>
                  </a:lnTo>
                  <a:lnTo>
                    <a:pt x="45935" y="106139"/>
                  </a:lnTo>
                  <a:lnTo>
                    <a:pt x="59296" y="98476"/>
                  </a:lnTo>
                  <a:lnTo>
                    <a:pt x="62704" y="97401"/>
                  </a:lnTo>
                  <a:lnTo>
                    <a:pt x="68841" y="91501"/>
                  </a:lnTo>
                  <a:lnTo>
                    <a:pt x="86350" y="69179"/>
                  </a:lnTo>
                  <a:lnTo>
                    <a:pt x="86913" y="65522"/>
                  </a:lnTo>
                  <a:lnTo>
                    <a:pt x="83491" y="53809"/>
                  </a:lnTo>
                  <a:lnTo>
                    <a:pt x="78374" y="44200"/>
                  </a:lnTo>
                  <a:lnTo>
                    <a:pt x="70220" y="34049"/>
                  </a:lnTo>
                  <a:lnTo>
                    <a:pt x="218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95"/>
            <p:cNvSpPr/>
            <p:nvPr>
              <p:custDataLst>
                <p:tags r:id="rId78"/>
              </p:custDataLst>
            </p:nvPr>
          </p:nvSpPr>
          <p:spPr>
            <a:xfrm>
              <a:off x="5119688" y="3754438"/>
              <a:ext cx="7938" cy="55563"/>
            </a:xfrm>
            <a:custGeom>
              <a:avLst/>
              <a:gdLst/>
              <a:ahLst/>
              <a:cxnLst/>
              <a:rect l="0" t="0" r="0" b="0"/>
              <a:pathLst>
                <a:path w="7938" h="55563">
                  <a:moveTo>
                    <a:pt x="7937" y="0"/>
                  </a:moveTo>
                  <a:lnTo>
                    <a:pt x="7937" y="0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6"/>
            <p:cNvSpPr/>
            <p:nvPr>
              <p:custDataLst>
                <p:tags r:id="rId79"/>
              </p:custDataLst>
            </p:nvPr>
          </p:nvSpPr>
          <p:spPr>
            <a:xfrm>
              <a:off x="4970075" y="3635375"/>
              <a:ext cx="101376" cy="116241"/>
            </a:xfrm>
            <a:custGeom>
              <a:avLst/>
              <a:gdLst/>
              <a:ahLst/>
              <a:cxnLst/>
              <a:rect l="0" t="0" r="0" b="0"/>
              <a:pathLst>
                <a:path w="101376" h="116241">
                  <a:moveTo>
                    <a:pt x="14675" y="0"/>
                  </a:moveTo>
                  <a:lnTo>
                    <a:pt x="14675" y="0"/>
                  </a:lnTo>
                  <a:lnTo>
                    <a:pt x="14675" y="4214"/>
                  </a:lnTo>
                  <a:lnTo>
                    <a:pt x="2851" y="42537"/>
                  </a:lnTo>
                  <a:lnTo>
                    <a:pt x="0" y="60130"/>
                  </a:lnTo>
                  <a:lnTo>
                    <a:pt x="3369" y="80728"/>
                  </a:lnTo>
                  <a:lnTo>
                    <a:pt x="9952" y="95161"/>
                  </a:lnTo>
                  <a:lnTo>
                    <a:pt x="25917" y="109236"/>
                  </a:lnTo>
                  <a:lnTo>
                    <a:pt x="39956" y="114696"/>
                  </a:lnTo>
                  <a:lnTo>
                    <a:pt x="54133" y="116240"/>
                  </a:lnTo>
                  <a:lnTo>
                    <a:pt x="66314" y="113986"/>
                  </a:lnTo>
                  <a:lnTo>
                    <a:pt x="83088" y="103545"/>
                  </a:lnTo>
                  <a:lnTo>
                    <a:pt x="95015" y="93494"/>
                  </a:lnTo>
                  <a:lnTo>
                    <a:pt x="98889" y="83004"/>
                  </a:lnTo>
                  <a:lnTo>
                    <a:pt x="101375" y="58925"/>
                  </a:lnTo>
                  <a:lnTo>
                    <a:pt x="97011" y="47944"/>
                  </a:lnTo>
                  <a:lnTo>
                    <a:pt x="71489" y="17436"/>
                  </a:lnTo>
                  <a:lnTo>
                    <a:pt x="46425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97"/>
            <p:cNvSpPr/>
            <p:nvPr>
              <p:custDataLst>
                <p:tags r:id="rId80"/>
              </p:custDataLst>
            </p:nvPr>
          </p:nvSpPr>
          <p:spPr>
            <a:xfrm>
              <a:off x="4811690" y="3643313"/>
              <a:ext cx="120611" cy="118512"/>
            </a:xfrm>
            <a:custGeom>
              <a:avLst/>
              <a:gdLst/>
              <a:ahLst/>
              <a:cxnLst/>
              <a:rect l="0" t="0" r="0" b="0"/>
              <a:pathLst>
                <a:path w="120611" h="118512">
                  <a:moveTo>
                    <a:pt x="46060" y="7937"/>
                  </a:moveTo>
                  <a:lnTo>
                    <a:pt x="46060" y="7937"/>
                  </a:lnTo>
                  <a:lnTo>
                    <a:pt x="39226" y="7937"/>
                  </a:lnTo>
                  <a:lnTo>
                    <a:pt x="27171" y="18985"/>
                  </a:lnTo>
                  <a:lnTo>
                    <a:pt x="6359" y="51856"/>
                  </a:lnTo>
                  <a:lnTo>
                    <a:pt x="0" y="71783"/>
                  </a:lnTo>
                  <a:lnTo>
                    <a:pt x="1482" y="80703"/>
                  </a:lnTo>
                  <a:lnTo>
                    <a:pt x="7275" y="93291"/>
                  </a:lnTo>
                  <a:lnTo>
                    <a:pt x="21347" y="109660"/>
                  </a:lnTo>
                  <a:lnTo>
                    <a:pt x="33312" y="114883"/>
                  </a:lnTo>
                  <a:lnTo>
                    <a:pt x="70284" y="118511"/>
                  </a:lnTo>
                  <a:lnTo>
                    <a:pt x="92043" y="118017"/>
                  </a:lnTo>
                  <a:lnTo>
                    <a:pt x="101187" y="114776"/>
                  </a:lnTo>
                  <a:lnTo>
                    <a:pt x="108190" y="108044"/>
                  </a:lnTo>
                  <a:lnTo>
                    <a:pt x="117092" y="91985"/>
                  </a:lnTo>
                  <a:lnTo>
                    <a:pt x="119873" y="85135"/>
                  </a:lnTo>
                  <a:lnTo>
                    <a:pt x="120610" y="70470"/>
                  </a:lnTo>
                  <a:lnTo>
                    <a:pt x="113898" y="43710"/>
                  </a:lnTo>
                  <a:lnTo>
                    <a:pt x="102418" y="26866"/>
                  </a:lnTo>
                  <a:lnTo>
                    <a:pt x="539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8"/>
            <p:cNvSpPr/>
            <p:nvPr>
              <p:custDataLst>
                <p:tags r:id="rId81"/>
              </p:custDataLst>
            </p:nvPr>
          </p:nvSpPr>
          <p:spPr>
            <a:xfrm>
              <a:off x="4604702" y="3643449"/>
              <a:ext cx="152859" cy="157337"/>
            </a:xfrm>
            <a:custGeom>
              <a:avLst/>
              <a:gdLst/>
              <a:ahLst/>
              <a:cxnLst/>
              <a:rect l="0" t="0" r="0" b="0"/>
              <a:pathLst>
                <a:path w="152859" h="157337">
                  <a:moveTo>
                    <a:pt x="22861" y="31613"/>
                  </a:moveTo>
                  <a:lnTo>
                    <a:pt x="22861" y="31613"/>
                  </a:lnTo>
                  <a:lnTo>
                    <a:pt x="22861" y="27399"/>
                  </a:lnTo>
                  <a:lnTo>
                    <a:pt x="25212" y="22979"/>
                  </a:lnTo>
                  <a:lnTo>
                    <a:pt x="27074" y="20565"/>
                  </a:lnTo>
                  <a:lnTo>
                    <a:pt x="56210" y="7740"/>
                  </a:lnTo>
                  <a:lnTo>
                    <a:pt x="81249" y="2197"/>
                  </a:lnTo>
                  <a:lnTo>
                    <a:pt x="119038" y="171"/>
                  </a:lnTo>
                  <a:lnTo>
                    <a:pt x="130575" y="0"/>
                  </a:lnTo>
                  <a:lnTo>
                    <a:pt x="135240" y="1718"/>
                  </a:lnTo>
                  <a:lnTo>
                    <a:pt x="142774" y="8331"/>
                  </a:lnTo>
                  <a:lnTo>
                    <a:pt x="151975" y="21971"/>
                  </a:lnTo>
                  <a:lnTo>
                    <a:pt x="152858" y="34383"/>
                  </a:lnTo>
                  <a:lnTo>
                    <a:pt x="148491" y="66211"/>
                  </a:lnTo>
                  <a:lnTo>
                    <a:pt x="127817" y="103426"/>
                  </a:lnTo>
                  <a:lnTo>
                    <a:pt x="111927" y="123083"/>
                  </a:lnTo>
                  <a:lnTo>
                    <a:pt x="85139" y="140685"/>
                  </a:lnTo>
                  <a:lnTo>
                    <a:pt x="51192" y="152151"/>
                  </a:lnTo>
                  <a:lnTo>
                    <a:pt x="26399" y="157336"/>
                  </a:lnTo>
                  <a:lnTo>
                    <a:pt x="9896" y="154021"/>
                  </a:lnTo>
                  <a:lnTo>
                    <a:pt x="6280" y="152024"/>
                  </a:lnTo>
                  <a:lnTo>
                    <a:pt x="3869" y="149811"/>
                  </a:lnTo>
                  <a:lnTo>
                    <a:pt x="2262" y="147453"/>
                  </a:lnTo>
                  <a:lnTo>
                    <a:pt x="0" y="135708"/>
                  </a:lnTo>
                  <a:lnTo>
                    <a:pt x="3544" y="121056"/>
                  </a:lnTo>
                  <a:lnTo>
                    <a:pt x="12511" y="110759"/>
                  </a:lnTo>
                  <a:lnTo>
                    <a:pt x="24434" y="102067"/>
                  </a:lnTo>
                  <a:lnTo>
                    <a:pt x="35613" y="98204"/>
                  </a:lnTo>
                  <a:lnTo>
                    <a:pt x="68954" y="96606"/>
                  </a:lnTo>
                  <a:lnTo>
                    <a:pt x="101933" y="103868"/>
                  </a:lnTo>
                  <a:lnTo>
                    <a:pt x="117094" y="109587"/>
                  </a:lnTo>
                  <a:lnTo>
                    <a:pt x="149861" y="134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9"/>
            <p:cNvSpPr/>
            <p:nvPr>
              <p:custDataLst>
                <p:tags r:id="rId82"/>
              </p:custDataLst>
            </p:nvPr>
          </p:nvSpPr>
          <p:spPr>
            <a:xfrm>
              <a:off x="4429125" y="3738562"/>
              <a:ext cx="87314" cy="1"/>
            </a:xfrm>
            <a:custGeom>
              <a:avLst/>
              <a:gdLst/>
              <a:ahLst/>
              <a:cxnLst/>
              <a:rect l="0" t="0" r="0" b="0"/>
              <a:pathLst>
                <a:path w="87314" h="1">
                  <a:moveTo>
                    <a:pt x="87313" y="0"/>
                  </a:moveTo>
                  <a:lnTo>
                    <a:pt x="87313" y="0"/>
                  </a:lnTo>
                  <a:lnTo>
                    <a:pt x="4969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0"/>
            <p:cNvSpPr/>
            <p:nvPr>
              <p:custDataLst>
                <p:tags r:id="rId83"/>
              </p:custDataLst>
            </p:nvPr>
          </p:nvSpPr>
          <p:spPr>
            <a:xfrm>
              <a:off x="4195147" y="3667125"/>
              <a:ext cx="127544" cy="126271"/>
            </a:xfrm>
            <a:custGeom>
              <a:avLst/>
              <a:gdLst/>
              <a:ahLst/>
              <a:cxnLst/>
              <a:rect l="0" t="0" r="0" b="0"/>
              <a:pathLst>
                <a:path w="127544" h="126271">
                  <a:moveTo>
                    <a:pt x="19665" y="0"/>
                  </a:moveTo>
                  <a:lnTo>
                    <a:pt x="19665" y="0"/>
                  </a:lnTo>
                  <a:lnTo>
                    <a:pt x="19665" y="4213"/>
                  </a:lnTo>
                  <a:lnTo>
                    <a:pt x="17314" y="8634"/>
                  </a:lnTo>
                  <a:lnTo>
                    <a:pt x="8618" y="22872"/>
                  </a:lnTo>
                  <a:lnTo>
                    <a:pt x="0" y="59900"/>
                  </a:lnTo>
                  <a:lnTo>
                    <a:pt x="48" y="73365"/>
                  </a:lnTo>
                  <a:lnTo>
                    <a:pt x="3891" y="88169"/>
                  </a:lnTo>
                  <a:lnTo>
                    <a:pt x="21453" y="118685"/>
                  </a:lnTo>
                  <a:lnTo>
                    <a:pt x="34277" y="123304"/>
                  </a:lnTo>
                  <a:lnTo>
                    <a:pt x="62828" y="126270"/>
                  </a:lnTo>
                  <a:lnTo>
                    <a:pt x="84195" y="122570"/>
                  </a:lnTo>
                  <a:lnTo>
                    <a:pt x="103069" y="111674"/>
                  </a:lnTo>
                  <a:lnTo>
                    <a:pt x="119833" y="97274"/>
                  </a:lnTo>
                  <a:lnTo>
                    <a:pt x="125920" y="87036"/>
                  </a:lnTo>
                  <a:lnTo>
                    <a:pt x="127543" y="81836"/>
                  </a:lnTo>
                  <a:lnTo>
                    <a:pt x="126996" y="69004"/>
                  </a:lnTo>
                  <a:lnTo>
                    <a:pt x="125615" y="61878"/>
                  </a:lnTo>
                  <a:lnTo>
                    <a:pt x="111030" y="39207"/>
                  </a:lnTo>
                  <a:lnTo>
                    <a:pt x="94165" y="24159"/>
                  </a:lnTo>
                  <a:lnTo>
                    <a:pt x="514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1"/>
            <p:cNvSpPr/>
            <p:nvPr>
              <p:custDataLst>
                <p:tags r:id="rId84"/>
              </p:custDataLst>
            </p:nvPr>
          </p:nvSpPr>
          <p:spPr>
            <a:xfrm>
              <a:off x="4057987" y="3683000"/>
              <a:ext cx="132528" cy="117778"/>
            </a:xfrm>
            <a:custGeom>
              <a:avLst/>
              <a:gdLst/>
              <a:ahLst/>
              <a:cxnLst/>
              <a:rect l="0" t="0" r="0" b="0"/>
              <a:pathLst>
                <a:path w="132528" h="117778">
                  <a:moveTo>
                    <a:pt x="37763" y="0"/>
                  </a:moveTo>
                  <a:lnTo>
                    <a:pt x="37763" y="0"/>
                  </a:lnTo>
                  <a:lnTo>
                    <a:pt x="33549" y="4214"/>
                  </a:lnTo>
                  <a:lnTo>
                    <a:pt x="29129" y="6282"/>
                  </a:lnTo>
                  <a:lnTo>
                    <a:pt x="26715" y="6834"/>
                  </a:lnTo>
                  <a:lnTo>
                    <a:pt x="21681" y="12151"/>
                  </a:lnTo>
                  <a:lnTo>
                    <a:pt x="5995" y="42409"/>
                  </a:lnTo>
                  <a:lnTo>
                    <a:pt x="422" y="61954"/>
                  </a:lnTo>
                  <a:lnTo>
                    <a:pt x="0" y="73397"/>
                  </a:lnTo>
                  <a:lnTo>
                    <a:pt x="2753" y="84361"/>
                  </a:lnTo>
                  <a:lnTo>
                    <a:pt x="13474" y="100451"/>
                  </a:lnTo>
                  <a:lnTo>
                    <a:pt x="27822" y="112176"/>
                  </a:lnTo>
                  <a:lnTo>
                    <a:pt x="51672" y="117022"/>
                  </a:lnTo>
                  <a:lnTo>
                    <a:pt x="79545" y="117777"/>
                  </a:lnTo>
                  <a:lnTo>
                    <a:pt x="100119" y="112606"/>
                  </a:lnTo>
                  <a:lnTo>
                    <a:pt x="115867" y="102957"/>
                  </a:lnTo>
                  <a:lnTo>
                    <a:pt x="121864" y="96911"/>
                  </a:lnTo>
                  <a:lnTo>
                    <a:pt x="127470" y="88345"/>
                  </a:lnTo>
                  <a:lnTo>
                    <a:pt x="131370" y="73605"/>
                  </a:lnTo>
                  <a:lnTo>
                    <a:pt x="132527" y="62280"/>
                  </a:lnTo>
                  <a:lnTo>
                    <a:pt x="130445" y="56196"/>
                  </a:lnTo>
                  <a:lnTo>
                    <a:pt x="127462" y="50552"/>
                  </a:lnTo>
                  <a:lnTo>
                    <a:pt x="126136" y="45104"/>
                  </a:lnTo>
                  <a:lnTo>
                    <a:pt x="120843" y="39743"/>
                  </a:lnTo>
                  <a:lnTo>
                    <a:pt x="774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2"/>
            <p:cNvSpPr/>
            <p:nvPr>
              <p:custDataLst>
                <p:tags r:id="rId85"/>
              </p:custDataLst>
            </p:nvPr>
          </p:nvSpPr>
          <p:spPr>
            <a:xfrm>
              <a:off x="3917886" y="3706813"/>
              <a:ext cx="128524" cy="133975"/>
            </a:xfrm>
            <a:custGeom>
              <a:avLst/>
              <a:gdLst/>
              <a:ahLst/>
              <a:cxnLst/>
              <a:rect l="0" t="0" r="0" b="0"/>
              <a:pathLst>
                <a:path w="128524" h="133975">
                  <a:moveTo>
                    <a:pt x="34989" y="7937"/>
                  </a:moveTo>
                  <a:lnTo>
                    <a:pt x="34989" y="7937"/>
                  </a:lnTo>
                  <a:lnTo>
                    <a:pt x="30775" y="7937"/>
                  </a:lnTo>
                  <a:lnTo>
                    <a:pt x="26355" y="10288"/>
                  </a:lnTo>
                  <a:lnTo>
                    <a:pt x="21450" y="15156"/>
                  </a:lnTo>
                  <a:lnTo>
                    <a:pt x="13730" y="29577"/>
                  </a:lnTo>
                  <a:lnTo>
                    <a:pt x="581" y="66763"/>
                  </a:lnTo>
                  <a:lnTo>
                    <a:pt x="0" y="80825"/>
                  </a:lnTo>
                  <a:lnTo>
                    <a:pt x="6813" y="107197"/>
                  </a:lnTo>
                  <a:lnTo>
                    <a:pt x="18311" y="123974"/>
                  </a:lnTo>
                  <a:lnTo>
                    <a:pt x="25519" y="130064"/>
                  </a:lnTo>
                  <a:lnTo>
                    <a:pt x="28675" y="131688"/>
                  </a:lnTo>
                  <a:lnTo>
                    <a:pt x="45759" y="133974"/>
                  </a:lnTo>
                  <a:lnTo>
                    <a:pt x="67578" y="130438"/>
                  </a:lnTo>
                  <a:lnTo>
                    <a:pt x="86586" y="119591"/>
                  </a:lnTo>
                  <a:lnTo>
                    <a:pt x="118533" y="89997"/>
                  </a:lnTo>
                  <a:lnTo>
                    <a:pt x="124448" y="80862"/>
                  </a:lnTo>
                  <a:lnTo>
                    <a:pt x="128523" y="65802"/>
                  </a:lnTo>
                  <a:lnTo>
                    <a:pt x="127331" y="60624"/>
                  </a:lnTo>
                  <a:lnTo>
                    <a:pt x="121303" y="50169"/>
                  </a:lnTo>
                  <a:lnTo>
                    <a:pt x="88574" y="22188"/>
                  </a:lnTo>
                  <a:lnTo>
                    <a:pt x="270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3"/>
            <p:cNvSpPr/>
            <p:nvPr>
              <p:custDataLst>
                <p:tags r:id="rId86"/>
              </p:custDataLst>
            </p:nvPr>
          </p:nvSpPr>
          <p:spPr>
            <a:xfrm>
              <a:off x="3881437" y="3817937"/>
              <a:ext cx="7939" cy="71439"/>
            </a:xfrm>
            <a:custGeom>
              <a:avLst/>
              <a:gdLst/>
              <a:ahLst/>
              <a:cxnLst/>
              <a:rect l="0" t="0" r="0" b="0"/>
              <a:pathLst>
                <a:path w="7939" h="71439">
                  <a:moveTo>
                    <a:pt x="7938" y="0"/>
                  </a:moveTo>
                  <a:lnTo>
                    <a:pt x="7938" y="0"/>
                  </a:lnTo>
                  <a:lnTo>
                    <a:pt x="7938" y="33921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4"/>
            <p:cNvSpPr/>
            <p:nvPr>
              <p:custDataLst>
                <p:tags r:id="rId87"/>
              </p:custDataLst>
            </p:nvPr>
          </p:nvSpPr>
          <p:spPr>
            <a:xfrm>
              <a:off x="3722687" y="3683000"/>
              <a:ext cx="71439" cy="15876"/>
            </a:xfrm>
            <a:custGeom>
              <a:avLst/>
              <a:gdLst/>
              <a:ahLst/>
              <a:cxnLst/>
              <a:rect l="0" t="0" r="0" b="0"/>
              <a:pathLst>
                <a:path w="71439" h="15876">
                  <a:moveTo>
                    <a:pt x="71438" y="0"/>
                  </a:moveTo>
                  <a:lnTo>
                    <a:pt x="71438" y="0"/>
                  </a:lnTo>
                  <a:lnTo>
                    <a:pt x="50680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5"/>
            <p:cNvSpPr/>
            <p:nvPr>
              <p:custDataLst>
                <p:tags r:id="rId88"/>
              </p:custDataLst>
            </p:nvPr>
          </p:nvSpPr>
          <p:spPr>
            <a:xfrm>
              <a:off x="3675652" y="3706813"/>
              <a:ext cx="117086" cy="142876"/>
            </a:xfrm>
            <a:custGeom>
              <a:avLst/>
              <a:gdLst/>
              <a:ahLst/>
              <a:cxnLst/>
              <a:rect l="0" t="0" r="0" b="0"/>
              <a:pathLst>
                <a:path w="117086" h="142876">
                  <a:moveTo>
                    <a:pt x="54973" y="0"/>
                  </a:moveTo>
                  <a:lnTo>
                    <a:pt x="54973" y="0"/>
                  </a:lnTo>
                  <a:lnTo>
                    <a:pt x="43925" y="0"/>
                  </a:lnTo>
                  <a:lnTo>
                    <a:pt x="6120" y="14444"/>
                  </a:lnTo>
                  <a:lnTo>
                    <a:pt x="3883" y="16685"/>
                  </a:lnTo>
                  <a:lnTo>
                    <a:pt x="1398" y="23878"/>
                  </a:lnTo>
                  <a:lnTo>
                    <a:pt x="0" y="33631"/>
                  </a:lnTo>
                  <a:lnTo>
                    <a:pt x="1567" y="36531"/>
                  </a:lnTo>
                  <a:lnTo>
                    <a:pt x="8012" y="42106"/>
                  </a:lnTo>
                  <a:lnTo>
                    <a:pt x="43577" y="58188"/>
                  </a:lnTo>
                  <a:lnTo>
                    <a:pt x="77023" y="75365"/>
                  </a:lnTo>
                  <a:lnTo>
                    <a:pt x="88585" y="79356"/>
                  </a:lnTo>
                  <a:lnTo>
                    <a:pt x="103248" y="90638"/>
                  </a:lnTo>
                  <a:lnTo>
                    <a:pt x="113789" y="105574"/>
                  </a:lnTo>
                  <a:lnTo>
                    <a:pt x="116391" y="113362"/>
                  </a:lnTo>
                  <a:lnTo>
                    <a:pt x="117085" y="117907"/>
                  </a:lnTo>
                  <a:lnTo>
                    <a:pt x="115784" y="121820"/>
                  </a:lnTo>
                  <a:lnTo>
                    <a:pt x="109634" y="128519"/>
                  </a:lnTo>
                  <a:lnTo>
                    <a:pt x="96255" y="137249"/>
                  </a:lnTo>
                  <a:lnTo>
                    <a:pt x="81120" y="141208"/>
                  </a:lnTo>
                  <a:lnTo>
                    <a:pt x="3909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6"/>
            <p:cNvSpPr/>
            <p:nvPr>
              <p:custDataLst>
                <p:tags r:id="rId89"/>
              </p:custDataLst>
            </p:nvPr>
          </p:nvSpPr>
          <p:spPr>
            <a:xfrm>
              <a:off x="3500644" y="3675171"/>
              <a:ext cx="126676" cy="182455"/>
            </a:xfrm>
            <a:custGeom>
              <a:avLst/>
              <a:gdLst/>
              <a:ahLst/>
              <a:cxnLst/>
              <a:rect l="0" t="0" r="0" b="0"/>
              <a:pathLst>
                <a:path w="126676" h="182455">
                  <a:moveTo>
                    <a:pt x="102981" y="23704"/>
                  </a:moveTo>
                  <a:lnTo>
                    <a:pt x="102981" y="23704"/>
                  </a:lnTo>
                  <a:lnTo>
                    <a:pt x="102981" y="9260"/>
                  </a:lnTo>
                  <a:lnTo>
                    <a:pt x="96147" y="1120"/>
                  </a:lnTo>
                  <a:lnTo>
                    <a:pt x="73044" y="0"/>
                  </a:lnTo>
                  <a:lnTo>
                    <a:pt x="52546" y="6249"/>
                  </a:lnTo>
                  <a:lnTo>
                    <a:pt x="22016" y="22766"/>
                  </a:lnTo>
                  <a:lnTo>
                    <a:pt x="7750" y="37439"/>
                  </a:lnTo>
                  <a:lnTo>
                    <a:pt x="3330" y="47742"/>
                  </a:lnTo>
                  <a:lnTo>
                    <a:pt x="0" y="73523"/>
                  </a:lnTo>
                  <a:lnTo>
                    <a:pt x="4589" y="81418"/>
                  </a:lnTo>
                  <a:lnTo>
                    <a:pt x="11626" y="89042"/>
                  </a:lnTo>
                  <a:lnTo>
                    <a:pt x="17694" y="92430"/>
                  </a:lnTo>
                  <a:lnTo>
                    <a:pt x="34495" y="94338"/>
                  </a:lnTo>
                  <a:lnTo>
                    <a:pt x="44026" y="92433"/>
                  </a:lnTo>
                  <a:lnTo>
                    <a:pt x="71993" y="79791"/>
                  </a:lnTo>
                  <a:lnTo>
                    <a:pt x="109303" y="41297"/>
                  </a:lnTo>
                  <a:lnTo>
                    <a:pt x="114610" y="33581"/>
                  </a:lnTo>
                  <a:lnTo>
                    <a:pt x="116025" y="30288"/>
                  </a:lnTo>
                  <a:lnTo>
                    <a:pt x="117851" y="28094"/>
                  </a:lnTo>
                  <a:lnTo>
                    <a:pt x="125441" y="24282"/>
                  </a:lnTo>
                  <a:lnTo>
                    <a:pt x="125892" y="24971"/>
                  </a:lnTo>
                  <a:lnTo>
                    <a:pt x="126675" y="34803"/>
                  </a:lnTo>
                  <a:lnTo>
                    <a:pt x="119949" y="68090"/>
                  </a:lnTo>
                  <a:lnTo>
                    <a:pt x="118190" y="106980"/>
                  </a:lnTo>
                  <a:lnTo>
                    <a:pt x="110919" y="182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7"/>
            <p:cNvSpPr/>
            <p:nvPr>
              <p:custDataLst>
                <p:tags r:id="rId90"/>
              </p:custDataLst>
            </p:nvPr>
          </p:nvSpPr>
          <p:spPr>
            <a:xfrm>
              <a:off x="3216652" y="3663743"/>
              <a:ext cx="196474" cy="237234"/>
            </a:xfrm>
            <a:custGeom>
              <a:avLst/>
              <a:gdLst/>
              <a:ahLst/>
              <a:cxnLst/>
              <a:rect l="0" t="0" r="0" b="0"/>
              <a:pathLst>
                <a:path w="196474" h="237234">
                  <a:moveTo>
                    <a:pt x="5973" y="51007"/>
                  </a:moveTo>
                  <a:lnTo>
                    <a:pt x="5973" y="51007"/>
                  </a:lnTo>
                  <a:lnTo>
                    <a:pt x="5973" y="46793"/>
                  </a:lnTo>
                  <a:lnTo>
                    <a:pt x="6855" y="45552"/>
                  </a:lnTo>
                  <a:lnTo>
                    <a:pt x="8325" y="44725"/>
                  </a:lnTo>
                  <a:lnTo>
                    <a:pt x="10187" y="44173"/>
                  </a:lnTo>
                  <a:lnTo>
                    <a:pt x="14607" y="38856"/>
                  </a:lnTo>
                  <a:lnTo>
                    <a:pt x="17021" y="34969"/>
                  </a:lnTo>
                  <a:lnTo>
                    <a:pt x="20394" y="32378"/>
                  </a:lnTo>
                  <a:lnTo>
                    <a:pt x="59740" y="13555"/>
                  </a:lnTo>
                  <a:lnTo>
                    <a:pt x="97833" y="402"/>
                  </a:lnTo>
                  <a:lnTo>
                    <a:pt x="108830" y="0"/>
                  </a:lnTo>
                  <a:lnTo>
                    <a:pt x="141969" y="10018"/>
                  </a:lnTo>
                  <a:lnTo>
                    <a:pt x="170340" y="29087"/>
                  </a:lnTo>
                  <a:lnTo>
                    <a:pt x="181772" y="41768"/>
                  </a:lnTo>
                  <a:lnTo>
                    <a:pt x="192654" y="61856"/>
                  </a:lnTo>
                  <a:lnTo>
                    <a:pt x="196373" y="95683"/>
                  </a:lnTo>
                  <a:lnTo>
                    <a:pt x="196459" y="109175"/>
                  </a:lnTo>
                  <a:lnTo>
                    <a:pt x="180304" y="148474"/>
                  </a:lnTo>
                  <a:lnTo>
                    <a:pt x="168323" y="167633"/>
                  </a:lnTo>
                  <a:lnTo>
                    <a:pt x="167123" y="171091"/>
                  </a:lnTo>
                  <a:lnTo>
                    <a:pt x="157007" y="184385"/>
                  </a:lnTo>
                  <a:lnTo>
                    <a:pt x="120634" y="215144"/>
                  </a:lnTo>
                  <a:lnTo>
                    <a:pt x="99919" y="226738"/>
                  </a:lnTo>
                  <a:lnTo>
                    <a:pt x="64531" y="237183"/>
                  </a:lnTo>
                  <a:lnTo>
                    <a:pt x="51402" y="237233"/>
                  </a:lnTo>
                  <a:lnTo>
                    <a:pt x="15789" y="229570"/>
                  </a:lnTo>
                  <a:lnTo>
                    <a:pt x="4668" y="222585"/>
                  </a:lnTo>
                  <a:lnTo>
                    <a:pt x="2457" y="219191"/>
                  </a:lnTo>
                  <a:lnTo>
                    <a:pt x="0" y="210716"/>
                  </a:lnTo>
                  <a:lnTo>
                    <a:pt x="227" y="206868"/>
                  </a:lnTo>
                  <a:lnTo>
                    <a:pt x="9256" y="187339"/>
                  </a:lnTo>
                  <a:lnTo>
                    <a:pt x="20959" y="172344"/>
                  </a:lnTo>
                  <a:lnTo>
                    <a:pt x="35597" y="160944"/>
                  </a:lnTo>
                  <a:lnTo>
                    <a:pt x="55320" y="151980"/>
                  </a:lnTo>
                  <a:lnTo>
                    <a:pt x="67887" y="151152"/>
                  </a:lnTo>
                  <a:lnTo>
                    <a:pt x="107366" y="156279"/>
                  </a:lnTo>
                  <a:lnTo>
                    <a:pt x="144504" y="175458"/>
                  </a:lnTo>
                  <a:lnTo>
                    <a:pt x="196473" y="225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4"/>
          <p:cNvGrpSpPr/>
          <p:nvPr/>
        </p:nvGrpSpPr>
        <p:grpSpPr>
          <a:xfrm>
            <a:off x="3222625" y="3810000"/>
            <a:ext cx="2357439" cy="404813"/>
            <a:chOff x="3222625" y="3810000"/>
            <a:chExt cx="2357439" cy="404813"/>
          </a:xfrm>
        </p:grpSpPr>
        <p:sp>
          <p:nvSpPr>
            <p:cNvPr id="30" name="SMARTInkShape-108"/>
            <p:cNvSpPr/>
            <p:nvPr>
              <p:custDataLst>
                <p:tags r:id="rId70"/>
              </p:custDataLst>
            </p:nvPr>
          </p:nvSpPr>
          <p:spPr>
            <a:xfrm>
              <a:off x="4425728" y="4032250"/>
              <a:ext cx="151939" cy="133233"/>
            </a:xfrm>
            <a:custGeom>
              <a:avLst/>
              <a:gdLst/>
              <a:ahLst/>
              <a:cxnLst/>
              <a:rect l="0" t="0" r="0" b="0"/>
              <a:pathLst>
                <a:path w="151939" h="133233">
                  <a:moveTo>
                    <a:pt x="19272" y="23812"/>
                  </a:moveTo>
                  <a:lnTo>
                    <a:pt x="19272" y="23812"/>
                  </a:lnTo>
                  <a:lnTo>
                    <a:pt x="15058" y="28026"/>
                  </a:lnTo>
                  <a:lnTo>
                    <a:pt x="12990" y="32446"/>
                  </a:lnTo>
                  <a:lnTo>
                    <a:pt x="5215" y="51407"/>
                  </a:lnTo>
                  <a:lnTo>
                    <a:pt x="384" y="61359"/>
                  </a:lnTo>
                  <a:lnTo>
                    <a:pt x="0" y="71662"/>
                  </a:lnTo>
                  <a:lnTo>
                    <a:pt x="6940" y="92648"/>
                  </a:lnTo>
                  <a:lnTo>
                    <a:pt x="18460" y="108492"/>
                  </a:lnTo>
                  <a:lnTo>
                    <a:pt x="37258" y="120144"/>
                  </a:lnTo>
                  <a:lnTo>
                    <a:pt x="74529" y="133232"/>
                  </a:lnTo>
                  <a:lnTo>
                    <a:pt x="104727" y="128264"/>
                  </a:lnTo>
                  <a:lnTo>
                    <a:pt x="117812" y="123740"/>
                  </a:lnTo>
                  <a:lnTo>
                    <a:pt x="129507" y="114085"/>
                  </a:lnTo>
                  <a:lnTo>
                    <a:pt x="147174" y="94757"/>
                  </a:lnTo>
                  <a:lnTo>
                    <a:pt x="151083" y="83566"/>
                  </a:lnTo>
                  <a:lnTo>
                    <a:pt x="151938" y="70654"/>
                  </a:lnTo>
                  <a:lnTo>
                    <a:pt x="149378" y="59036"/>
                  </a:lnTo>
                  <a:lnTo>
                    <a:pt x="138764" y="42578"/>
                  </a:lnTo>
                  <a:lnTo>
                    <a:pt x="107948" y="24542"/>
                  </a:lnTo>
                  <a:lnTo>
                    <a:pt x="430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9"/>
            <p:cNvSpPr/>
            <p:nvPr>
              <p:custDataLst>
                <p:tags r:id="rId71"/>
              </p:custDataLst>
            </p:nvPr>
          </p:nvSpPr>
          <p:spPr>
            <a:xfrm>
              <a:off x="4243178" y="4032250"/>
              <a:ext cx="160035" cy="139123"/>
            </a:xfrm>
            <a:custGeom>
              <a:avLst/>
              <a:gdLst/>
              <a:ahLst/>
              <a:cxnLst/>
              <a:rect l="0" t="0" r="0" b="0"/>
              <a:pathLst>
                <a:path w="160035" h="139123">
                  <a:moveTo>
                    <a:pt x="27197" y="23812"/>
                  </a:moveTo>
                  <a:lnTo>
                    <a:pt x="27197" y="23812"/>
                  </a:lnTo>
                  <a:lnTo>
                    <a:pt x="22983" y="23812"/>
                  </a:lnTo>
                  <a:lnTo>
                    <a:pt x="18563" y="26164"/>
                  </a:lnTo>
                  <a:lnTo>
                    <a:pt x="16149" y="28026"/>
                  </a:lnTo>
                  <a:lnTo>
                    <a:pt x="13467" y="32446"/>
                  </a:lnTo>
                  <a:lnTo>
                    <a:pt x="400" y="68193"/>
                  </a:lnTo>
                  <a:lnTo>
                    <a:pt x="0" y="81461"/>
                  </a:lnTo>
                  <a:lnTo>
                    <a:pt x="2716" y="103109"/>
                  </a:lnTo>
                  <a:lnTo>
                    <a:pt x="7791" y="112266"/>
                  </a:lnTo>
                  <a:lnTo>
                    <a:pt x="21207" y="128303"/>
                  </a:lnTo>
                  <a:lnTo>
                    <a:pt x="29238" y="131989"/>
                  </a:lnTo>
                  <a:lnTo>
                    <a:pt x="60261" y="139122"/>
                  </a:lnTo>
                  <a:lnTo>
                    <a:pt x="84030" y="134805"/>
                  </a:lnTo>
                  <a:lnTo>
                    <a:pt x="118517" y="117990"/>
                  </a:lnTo>
                  <a:lnTo>
                    <a:pt x="142837" y="97684"/>
                  </a:lnTo>
                  <a:lnTo>
                    <a:pt x="155045" y="77744"/>
                  </a:lnTo>
                  <a:lnTo>
                    <a:pt x="160034" y="63507"/>
                  </a:lnTo>
                  <a:lnTo>
                    <a:pt x="158970" y="59094"/>
                  </a:lnTo>
                  <a:lnTo>
                    <a:pt x="144069" y="34164"/>
                  </a:lnTo>
                  <a:lnTo>
                    <a:pt x="133820" y="26061"/>
                  </a:lnTo>
                  <a:lnTo>
                    <a:pt x="668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0"/>
            <p:cNvSpPr/>
            <p:nvPr>
              <p:custDataLst>
                <p:tags r:id="rId72"/>
              </p:custDataLst>
            </p:nvPr>
          </p:nvSpPr>
          <p:spPr>
            <a:xfrm>
              <a:off x="4044886" y="4040188"/>
              <a:ext cx="144503" cy="162174"/>
            </a:xfrm>
            <a:custGeom>
              <a:avLst/>
              <a:gdLst/>
              <a:ahLst/>
              <a:cxnLst/>
              <a:rect l="0" t="0" r="0" b="0"/>
              <a:pathLst>
                <a:path w="144503" h="162174">
                  <a:moveTo>
                    <a:pt x="34989" y="7937"/>
                  </a:moveTo>
                  <a:lnTo>
                    <a:pt x="34989" y="7937"/>
                  </a:lnTo>
                  <a:lnTo>
                    <a:pt x="28652" y="15156"/>
                  </a:lnTo>
                  <a:lnTo>
                    <a:pt x="11115" y="54175"/>
                  </a:lnTo>
                  <a:lnTo>
                    <a:pt x="581" y="80668"/>
                  </a:lnTo>
                  <a:lnTo>
                    <a:pt x="0" y="95825"/>
                  </a:lnTo>
                  <a:lnTo>
                    <a:pt x="3694" y="122338"/>
                  </a:lnTo>
                  <a:lnTo>
                    <a:pt x="16740" y="150079"/>
                  </a:lnTo>
                  <a:lnTo>
                    <a:pt x="21880" y="154896"/>
                  </a:lnTo>
                  <a:lnTo>
                    <a:pt x="38160" y="161821"/>
                  </a:lnTo>
                  <a:lnTo>
                    <a:pt x="49922" y="162173"/>
                  </a:lnTo>
                  <a:lnTo>
                    <a:pt x="76058" y="155212"/>
                  </a:lnTo>
                  <a:lnTo>
                    <a:pt x="94684" y="143688"/>
                  </a:lnTo>
                  <a:lnTo>
                    <a:pt x="123278" y="117823"/>
                  </a:lnTo>
                  <a:lnTo>
                    <a:pt x="140676" y="86996"/>
                  </a:lnTo>
                  <a:lnTo>
                    <a:pt x="144502" y="68991"/>
                  </a:lnTo>
                  <a:lnTo>
                    <a:pt x="140694" y="56827"/>
                  </a:lnTo>
                  <a:lnTo>
                    <a:pt x="112969" y="22808"/>
                  </a:lnTo>
                  <a:lnTo>
                    <a:pt x="667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11"/>
            <p:cNvSpPr/>
            <p:nvPr>
              <p:custDataLst>
                <p:tags r:id="rId73"/>
              </p:custDataLst>
            </p:nvPr>
          </p:nvSpPr>
          <p:spPr>
            <a:xfrm>
              <a:off x="3937000" y="4024312"/>
              <a:ext cx="23512" cy="190501"/>
            </a:xfrm>
            <a:custGeom>
              <a:avLst/>
              <a:gdLst/>
              <a:ahLst/>
              <a:cxnLst/>
              <a:rect l="0" t="0" r="0" b="0"/>
              <a:pathLst>
                <a:path w="23512" h="190501">
                  <a:moveTo>
                    <a:pt x="0" y="0"/>
                  </a:moveTo>
                  <a:lnTo>
                    <a:pt x="0" y="0"/>
                  </a:lnTo>
                  <a:lnTo>
                    <a:pt x="882" y="12675"/>
                  </a:lnTo>
                  <a:lnTo>
                    <a:pt x="13539" y="48854"/>
                  </a:lnTo>
                  <a:lnTo>
                    <a:pt x="21522" y="79618"/>
                  </a:lnTo>
                  <a:lnTo>
                    <a:pt x="23511" y="119095"/>
                  </a:lnTo>
                  <a:lnTo>
                    <a:pt x="22841" y="142003"/>
                  </a:lnTo>
                  <a:lnTo>
                    <a:pt x="158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12"/>
            <p:cNvSpPr/>
            <p:nvPr>
              <p:custDataLst>
                <p:tags r:id="rId74"/>
              </p:custDataLst>
            </p:nvPr>
          </p:nvSpPr>
          <p:spPr>
            <a:xfrm>
              <a:off x="3222625" y="3810000"/>
              <a:ext cx="2357439" cy="198438"/>
            </a:xfrm>
            <a:custGeom>
              <a:avLst/>
              <a:gdLst/>
              <a:ahLst/>
              <a:cxnLst/>
              <a:rect l="0" t="0" r="0" b="0"/>
              <a:pathLst>
                <a:path w="2357439" h="198438">
                  <a:moveTo>
                    <a:pt x="2357438" y="0"/>
                  </a:moveTo>
                  <a:lnTo>
                    <a:pt x="2357438" y="0"/>
                  </a:lnTo>
                  <a:lnTo>
                    <a:pt x="2357438" y="6834"/>
                  </a:lnTo>
                  <a:lnTo>
                    <a:pt x="2356555" y="7201"/>
                  </a:lnTo>
                  <a:lnTo>
                    <a:pt x="2319114" y="7929"/>
                  </a:lnTo>
                  <a:lnTo>
                    <a:pt x="2311595" y="10285"/>
                  </a:lnTo>
                  <a:lnTo>
                    <a:pt x="2304431" y="13390"/>
                  </a:lnTo>
                  <a:lnTo>
                    <a:pt x="2267612" y="18081"/>
                  </a:lnTo>
                  <a:lnTo>
                    <a:pt x="2234679" y="23058"/>
                  </a:lnTo>
                  <a:lnTo>
                    <a:pt x="2199787" y="23663"/>
                  </a:lnTo>
                  <a:lnTo>
                    <a:pt x="2167154" y="27996"/>
                  </a:lnTo>
                  <a:lnTo>
                    <a:pt x="2127758" y="38255"/>
                  </a:lnTo>
                  <a:lnTo>
                    <a:pt x="2089818" y="41851"/>
                  </a:lnTo>
                  <a:lnTo>
                    <a:pt x="2058832" y="45914"/>
                  </a:lnTo>
                  <a:lnTo>
                    <a:pt x="2020445" y="47287"/>
                  </a:lnTo>
                  <a:lnTo>
                    <a:pt x="1987219" y="49932"/>
                  </a:lnTo>
                  <a:lnTo>
                    <a:pt x="1956701" y="53894"/>
                  </a:lnTo>
                  <a:lnTo>
                    <a:pt x="1924434" y="55068"/>
                  </a:lnTo>
                  <a:lnTo>
                    <a:pt x="1885614" y="59678"/>
                  </a:lnTo>
                  <a:lnTo>
                    <a:pt x="1846013" y="62997"/>
                  </a:lnTo>
                  <a:lnTo>
                    <a:pt x="1807862" y="63434"/>
                  </a:lnTo>
                  <a:lnTo>
                    <a:pt x="1775275" y="65839"/>
                  </a:lnTo>
                  <a:lnTo>
                    <a:pt x="1735634" y="71582"/>
                  </a:lnTo>
                  <a:lnTo>
                    <a:pt x="1707631" y="75792"/>
                  </a:lnTo>
                  <a:lnTo>
                    <a:pt x="1671267" y="74911"/>
                  </a:lnTo>
                  <a:lnTo>
                    <a:pt x="1638148" y="78493"/>
                  </a:lnTo>
                  <a:lnTo>
                    <a:pt x="1599399" y="79201"/>
                  </a:lnTo>
                  <a:lnTo>
                    <a:pt x="1568226" y="79341"/>
                  </a:lnTo>
                  <a:lnTo>
                    <a:pt x="1532834" y="83582"/>
                  </a:lnTo>
                  <a:lnTo>
                    <a:pt x="1494027" y="86576"/>
                  </a:lnTo>
                  <a:lnTo>
                    <a:pt x="1457094" y="87167"/>
                  </a:lnTo>
                  <a:lnTo>
                    <a:pt x="1423863" y="87283"/>
                  </a:lnTo>
                  <a:lnTo>
                    <a:pt x="1384210" y="92761"/>
                  </a:lnTo>
                  <a:lnTo>
                    <a:pt x="1347632" y="94759"/>
                  </a:lnTo>
                  <a:lnTo>
                    <a:pt x="1314756" y="95104"/>
                  </a:lnTo>
                  <a:lnTo>
                    <a:pt x="1276783" y="95221"/>
                  </a:lnTo>
                  <a:lnTo>
                    <a:pt x="1245355" y="99455"/>
                  </a:lnTo>
                  <a:lnTo>
                    <a:pt x="1212329" y="102082"/>
                  </a:lnTo>
                  <a:lnTo>
                    <a:pt x="1179592" y="102969"/>
                  </a:lnTo>
                  <a:lnTo>
                    <a:pt x="1140461" y="103144"/>
                  </a:lnTo>
                  <a:lnTo>
                    <a:pt x="1102321" y="107393"/>
                  </a:lnTo>
                  <a:lnTo>
                    <a:pt x="1065193" y="110019"/>
                  </a:lnTo>
                  <a:lnTo>
                    <a:pt x="1030388" y="110907"/>
                  </a:lnTo>
                  <a:lnTo>
                    <a:pt x="1000664" y="111060"/>
                  </a:lnTo>
                  <a:lnTo>
                    <a:pt x="966967" y="111106"/>
                  </a:lnTo>
                  <a:lnTo>
                    <a:pt x="931382" y="111121"/>
                  </a:lnTo>
                  <a:lnTo>
                    <a:pt x="897736" y="113476"/>
                  </a:lnTo>
                  <a:lnTo>
                    <a:pt x="863189" y="117959"/>
                  </a:lnTo>
                  <a:lnTo>
                    <a:pt x="825824" y="118844"/>
                  </a:lnTo>
                  <a:lnTo>
                    <a:pt x="792278" y="118998"/>
                  </a:lnTo>
                  <a:lnTo>
                    <a:pt x="759096" y="121402"/>
                  </a:lnTo>
                  <a:lnTo>
                    <a:pt x="727520" y="125894"/>
                  </a:lnTo>
                  <a:lnTo>
                    <a:pt x="697201" y="126672"/>
                  </a:lnTo>
                  <a:lnTo>
                    <a:pt x="664503" y="131117"/>
                  </a:lnTo>
                  <a:lnTo>
                    <a:pt x="632760" y="135064"/>
                  </a:lnTo>
                  <a:lnTo>
                    <a:pt x="599051" y="141070"/>
                  </a:lnTo>
                  <a:lnTo>
                    <a:pt x="562703" y="142770"/>
                  </a:lnTo>
                  <a:lnTo>
                    <a:pt x="531675" y="143736"/>
                  </a:lnTo>
                  <a:lnTo>
                    <a:pt x="496279" y="149153"/>
                  </a:lnTo>
                  <a:lnTo>
                    <a:pt x="463351" y="150485"/>
                  </a:lnTo>
                  <a:lnTo>
                    <a:pt x="430095" y="156202"/>
                  </a:lnTo>
                  <a:lnTo>
                    <a:pt x="391635" y="158414"/>
                  </a:lnTo>
                  <a:lnTo>
                    <a:pt x="351957" y="164988"/>
                  </a:lnTo>
                  <a:lnTo>
                    <a:pt x="315976" y="166352"/>
                  </a:lnTo>
                  <a:lnTo>
                    <a:pt x="277315" y="172076"/>
                  </a:lnTo>
                  <a:lnTo>
                    <a:pt x="243466" y="174752"/>
                  </a:lnTo>
                  <a:lnTo>
                    <a:pt x="205078" y="180758"/>
                  </a:lnTo>
                  <a:lnTo>
                    <a:pt x="167999" y="182206"/>
                  </a:lnTo>
                  <a:lnTo>
                    <a:pt x="130623" y="183374"/>
                  </a:lnTo>
                  <a:lnTo>
                    <a:pt x="99722" y="188831"/>
                  </a:lnTo>
                  <a:lnTo>
                    <a:pt x="60582" y="190353"/>
                  </a:lnTo>
                  <a:lnTo>
                    <a:pt x="47210" y="191317"/>
                  </a:lnTo>
                  <a:lnTo>
                    <a:pt x="23028" y="197326"/>
                  </a:lnTo>
                  <a:lnTo>
                    <a:pt x="19762" y="196814"/>
                  </a:lnTo>
                  <a:lnTo>
                    <a:pt x="13781" y="193894"/>
                  </a:lnTo>
                  <a:lnTo>
                    <a:pt x="10951" y="193645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25"/>
          <p:cNvGrpSpPr/>
          <p:nvPr/>
        </p:nvGrpSpPr>
        <p:grpSpPr>
          <a:xfrm>
            <a:off x="5865813" y="3675062"/>
            <a:ext cx="142876" cy="254001"/>
            <a:chOff x="5865813" y="3675062"/>
            <a:chExt cx="142876" cy="254001"/>
          </a:xfrm>
        </p:grpSpPr>
        <p:sp>
          <p:nvSpPr>
            <p:cNvPr id="36" name="SMARTInkShape-113"/>
            <p:cNvSpPr/>
            <p:nvPr>
              <p:custDataLst>
                <p:tags r:id="rId68"/>
              </p:custDataLst>
            </p:nvPr>
          </p:nvSpPr>
          <p:spPr>
            <a:xfrm>
              <a:off x="5873750" y="3675062"/>
              <a:ext cx="134939" cy="254001"/>
            </a:xfrm>
            <a:custGeom>
              <a:avLst/>
              <a:gdLst/>
              <a:ahLst/>
              <a:cxnLst/>
              <a:rect l="0" t="0" r="0" b="0"/>
              <a:pathLst>
                <a:path w="134939" h="254001">
                  <a:moveTo>
                    <a:pt x="134938" y="0"/>
                  </a:moveTo>
                  <a:lnTo>
                    <a:pt x="134938" y="0"/>
                  </a:lnTo>
                  <a:lnTo>
                    <a:pt x="130364" y="0"/>
                  </a:lnTo>
                  <a:lnTo>
                    <a:pt x="132316" y="0"/>
                  </a:lnTo>
                  <a:lnTo>
                    <a:pt x="132308" y="882"/>
                  </a:lnTo>
                  <a:lnTo>
                    <a:pt x="122127" y="19876"/>
                  </a:lnTo>
                  <a:lnTo>
                    <a:pt x="112995" y="55845"/>
                  </a:lnTo>
                  <a:lnTo>
                    <a:pt x="97828" y="94324"/>
                  </a:lnTo>
                  <a:lnTo>
                    <a:pt x="79371" y="129685"/>
                  </a:lnTo>
                  <a:lnTo>
                    <a:pt x="71436" y="146904"/>
                  </a:lnTo>
                  <a:lnTo>
                    <a:pt x="46460" y="184323"/>
                  </a:lnTo>
                  <a:lnTo>
                    <a:pt x="36990" y="198959"/>
                  </a:lnTo>
                  <a:lnTo>
                    <a:pt x="20370" y="221842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4"/>
            <p:cNvSpPr/>
            <p:nvPr>
              <p:custDataLst>
                <p:tags r:id="rId69"/>
              </p:custDataLst>
            </p:nvPr>
          </p:nvSpPr>
          <p:spPr>
            <a:xfrm>
              <a:off x="5865813" y="3706813"/>
              <a:ext cx="127000" cy="150813"/>
            </a:xfrm>
            <a:custGeom>
              <a:avLst/>
              <a:gdLst/>
              <a:ahLst/>
              <a:cxnLst/>
              <a:rect l="0" t="0" r="0" b="0"/>
              <a:pathLst>
                <a:path w="127000" h="150813">
                  <a:moveTo>
                    <a:pt x="0" y="0"/>
                  </a:moveTo>
                  <a:lnTo>
                    <a:pt x="0" y="0"/>
                  </a:lnTo>
                  <a:lnTo>
                    <a:pt x="34796" y="37426"/>
                  </a:lnTo>
                  <a:lnTo>
                    <a:pt x="62826" y="72727"/>
                  </a:lnTo>
                  <a:lnTo>
                    <a:pt x="85597" y="100948"/>
                  </a:lnTo>
                  <a:lnTo>
                    <a:pt x="116361" y="139837"/>
                  </a:lnTo>
                  <a:lnTo>
                    <a:pt x="126999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26"/>
          <p:cNvGrpSpPr/>
          <p:nvPr/>
        </p:nvGrpSpPr>
        <p:grpSpPr>
          <a:xfrm>
            <a:off x="6254750" y="3564181"/>
            <a:ext cx="587376" cy="349007"/>
            <a:chOff x="6254750" y="3564181"/>
            <a:chExt cx="587376" cy="349007"/>
          </a:xfrm>
        </p:grpSpPr>
        <p:sp>
          <p:nvSpPr>
            <p:cNvPr id="39" name="SMARTInkShape-115"/>
            <p:cNvSpPr/>
            <p:nvPr>
              <p:custDataLst>
                <p:tags r:id="rId64"/>
              </p:custDataLst>
            </p:nvPr>
          </p:nvSpPr>
          <p:spPr>
            <a:xfrm>
              <a:off x="6834677" y="3579812"/>
              <a:ext cx="7449" cy="246064"/>
            </a:xfrm>
            <a:custGeom>
              <a:avLst/>
              <a:gdLst/>
              <a:ahLst/>
              <a:cxnLst/>
              <a:rect l="0" t="0" r="0" b="0"/>
              <a:pathLst>
                <a:path w="7449" h="246064">
                  <a:moveTo>
                    <a:pt x="7448" y="0"/>
                  </a:moveTo>
                  <a:lnTo>
                    <a:pt x="7448" y="0"/>
                  </a:lnTo>
                  <a:lnTo>
                    <a:pt x="7448" y="4214"/>
                  </a:lnTo>
                  <a:lnTo>
                    <a:pt x="5096" y="8634"/>
                  </a:lnTo>
                  <a:lnTo>
                    <a:pt x="3234" y="11048"/>
                  </a:lnTo>
                  <a:lnTo>
                    <a:pt x="0" y="47425"/>
                  </a:lnTo>
                  <a:lnTo>
                    <a:pt x="2007" y="76082"/>
                  </a:lnTo>
                  <a:lnTo>
                    <a:pt x="5836" y="107798"/>
                  </a:lnTo>
                  <a:lnTo>
                    <a:pt x="7129" y="146432"/>
                  </a:lnTo>
                  <a:lnTo>
                    <a:pt x="7406" y="183641"/>
                  </a:lnTo>
                  <a:lnTo>
                    <a:pt x="7448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16"/>
            <p:cNvSpPr/>
            <p:nvPr>
              <p:custDataLst>
                <p:tags r:id="rId65"/>
              </p:custDataLst>
            </p:nvPr>
          </p:nvSpPr>
          <p:spPr>
            <a:xfrm>
              <a:off x="6573868" y="3564181"/>
              <a:ext cx="157112" cy="261695"/>
            </a:xfrm>
            <a:custGeom>
              <a:avLst/>
              <a:gdLst/>
              <a:ahLst/>
              <a:cxnLst/>
              <a:rect l="0" t="0" r="0" b="0"/>
              <a:pathLst>
                <a:path w="157112" h="261695">
                  <a:moveTo>
                    <a:pt x="133319" y="39444"/>
                  </a:moveTo>
                  <a:lnTo>
                    <a:pt x="133319" y="39444"/>
                  </a:lnTo>
                  <a:lnTo>
                    <a:pt x="133319" y="25000"/>
                  </a:lnTo>
                  <a:lnTo>
                    <a:pt x="127865" y="17515"/>
                  </a:lnTo>
                  <a:lnTo>
                    <a:pt x="125709" y="9162"/>
                  </a:lnTo>
                  <a:lnTo>
                    <a:pt x="121264" y="3915"/>
                  </a:lnTo>
                  <a:lnTo>
                    <a:pt x="116790" y="1604"/>
                  </a:lnTo>
                  <a:lnTo>
                    <a:pt x="102366" y="0"/>
                  </a:lnTo>
                  <a:lnTo>
                    <a:pt x="66709" y="660"/>
                  </a:lnTo>
                  <a:lnTo>
                    <a:pt x="45967" y="6982"/>
                  </a:lnTo>
                  <a:lnTo>
                    <a:pt x="21459" y="25250"/>
                  </a:lnTo>
                  <a:lnTo>
                    <a:pt x="3841" y="53053"/>
                  </a:lnTo>
                  <a:lnTo>
                    <a:pt x="0" y="68660"/>
                  </a:lnTo>
                  <a:lnTo>
                    <a:pt x="1452" y="76830"/>
                  </a:lnTo>
                  <a:lnTo>
                    <a:pt x="3075" y="80243"/>
                  </a:lnTo>
                  <a:lnTo>
                    <a:pt x="9581" y="86387"/>
                  </a:lnTo>
                  <a:lnTo>
                    <a:pt x="13785" y="89260"/>
                  </a:lnTo>
                  <a:lnTo>
                    <a:pt x="36557" y="93304"/>
                  </a:lnTo>
                  <a:lnTo>
                    <a:pt x="57221" y="90288"/>
                  </a:lnTo>
                  <a:lnTo>
                    <a:pt x="89359" y="78858"/>
                  </a:lnTo>
                  <a:lnTo>
                    <a:pt x="129036" y="57954"/>
                  </a:lnTo>
                  <a:lnTo>
                    <a:pt x="156892" y="31741"/>
                  </a:lnTo>
                  <a:lnTo>
                    <a:pt x="157111" y="46789"/>
                  </a:lnTo>
                  <a:lnTo>
                    <a:pt x="151672" y="78982"/>
                  </a:lnTo>
                  <a:lnTo>
                    <a:pt x="149928" y="108975"/>
                  </a:lnTo>
                  <a:lnTo>
                    <a:pt x="148530" y="140205"/>
                  </a:lnTo>
                  <a:lnTo>
                    <a:pt x="143803" y="171801"/>
                  </a:lnTo>
                  <a:lnTo>
                    <a:pt x="142011" y="202622"/>
                  </a:lnTo>
                  <a:lnTo>
                    <a:pt x="141257" y="2616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7"/>
            <p:cNvSpPr/>
            <p:nvPr>
              <p:custDataLst>
                <p:tags r:id="rId66"/>
              </p:custDataLst>
            </p:nvPr>
          </p:nvSpPr>
          <p:spPr>
            <a:xfrm>
              <a:off x="6516687" y="3865562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8"/>
            <p:cNvSpPr/>
            <p:nvPr>
              <p:custDataLst>
                <p:tags r:id="rId67"/>
              </p:custDataLst>
            </p:nvPr>
          </p:nvSpPr>
          <p:spPr>
            <a:xfrm>
              <a:off x="6254750" y="3607725"/>
              <a:ext cx="204668" cy="305463"/>
            </a:xfrm>
            <a:custGeom>
              <a:avLst/>
              <a:gdLst/>
              <a:ahLst/>
              <a:cxnLst/>
              <a:rect l="0" t="0" r="0" b="0"/>
              <a:pathLst>
                <a:path w="204668" h="305463">
                  <a:moveTo>
                    <a:pt x="0" y="11775"/>
                  </a:moveTo>
                  <a:lnTo>
                    <a:pt x="0" y="11775"/>
                  </a:lnTo>
                  <a:lnTo>
                    <a:pt x="12674" y="10893"/>
                  </a:lnTo>
                  <a:lnTo>
                    <a:pt x="48854" y="0"/>
                  </a:lnTo>
                  <a:lnTo>
                    <a:pt x="81970" y="5170"/>
                  </a:lnTo>
                  <a:lnTo>
                    <a:pt x="118007" y="10470"/>
                  </a:lnTo>
                  <a:lnTo>
                    <a:pt x="142562" y="15602"/>
                  </a:lnTo>
                  <a:lnTo>
                    <a:pt x="153907" y="22589"/>
                  </a:lnTo>
                  <a:lnTo>
                    <a:pt x="161007" y="30692"/>
                  </a:lnTo>
                  <a:lnTo>
                    <a:pt x="164164" y="37234"/>
                  </a:lnTo>
                  <a:lnTo>
                    <a:pt x="163213" y="45433"/>
                  </a:lnTo>
                  <a:lnTo>
                    <a:pt x="161725" y="50089"/>
                  </a:lnTo>
                  <a:lnTo>
                    <a:pt x="155369" y="57613"/>
                  </a:lnTo>
                  <a:lnTo>
                    <a:pt x="116284" y="80497"/>
                  </a:lnTo>
                  <a:lnTo>
                    <a:pt x="98368" y="89573"/>
                  </a:lnTo>
                  <a:lnTo>
                    <a:pt x="97329" y="90981"/>
                  </a:lnTo>
                  <a:lnTo>
                    <a:pt x="96174" y="94896"/>
                  </a:lnTo>
                  <a:lnTo>
                    <a:pt x="96749" y="97175"/>
                  </a:lnTo>
                  <a:lnTo>
                    <a:pt x="99737" y="102059"/>
                  </a:lnTo>
                  <a:lnTo>
                    <a:pt x="135518" y="125728"/>
                  </a:lnTo>
                  <a:lnTo>
                    <a:pt x="169151" y="150187"/>
                  </a:lnTo>
                  <a:lnTo>
                    <a:pt x="184272" y="166361"/>
                  </a:lnTo>
                  <a:lnTo>
                    <a:pt x="200611" y="198559"/>
                  </a:lnTo>
                  <a:lnTo>
                    <a:pt x="204667" y="219400"/>
                  </a:lnTo>
                  <a:lnTo>
                    <a:pt x="200912" y="232229"/>
                  </a:lnTo>
                  <a:lnTo>
                    <a:pt x="184129" y="254837"/>
                  </a:lnTo>
                  <a:lnTo>
                    <a:pt x="159255" y="274524"/>
                  </a:lnTo>
                  <a:lnTo>
                    <a:pt x="125418" y="287361"/>
                  </a:lnTo>
                  <a:lnTo>
                    <a:pt x="90145" y="297399"/>
                  </a:lnTo>
                  <a:lnTo>
                    <a:pt x="31750" y="305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27"/>
          <p:cNvGrpSpPr/>
          <p:nvPr/>
        </p:nvGrpSpPr>
        <p:grpSpPr>
          <a:xfrm>
            <a:off x="6699250" y="3317875"/>
            <a:ext cx="309187" cy="769939"/>
            <a:chOff x="6699250" y="3317875"/>
            <a:chExt cx="309187" cy="769939"/>
          </a:xfrm>
        </p:grpSpPr>
        <p:sp>
          <p:nvSpPr>
            <p:cNvPr id="44" name="SMARTInkShape-119"/>
            <p:cNvSpPr/>
            <p:nvPr>
              <p:custDataLst>
                <p:tags r:id="rId62"/>
              </p:custDataLst>
            </p:nvPr>
          </p:nvSpPr>
          <p:spPr>
            <a:xfrm>
              <a:off x="6699250" y="3317875"/>
              <a:ext cx="309187" cy="769939"/>
            </a:xfrm>
            <a:custGeom>
              <a:avLst/>
              <a:gdLst/>
              <a:ahLst/>
              <a:cxnLst/>
              <a:rect l="0" t="0" r="0" b="0"/>
              <a:pathLst>
                <a:path w="309187" h="769939">
                  <a:moveTo>
                    <a:pt x="0" y="0"/>
                  </a:moveTo>
                  <a:lnTo>
                    <a:pt x="0" y="0"/>
                  </a:lnTo>
                  <a:lnTo>
                    <a:pt x="36540" y="29706"/>
                  </a:lnTo>
                  <a:lnTo>
                    <a:pt x="75582" y="63528"/>
                  </a:lnTo>
                  <a:lnTo>
                    <a:pt x="112592" y="92839"/>
                  </a:lnTo>
                  <a:lnTo>
                    <a:pt x="142370" y="121445"/>
                  </a:lnTo>
                  <a:lnTo>
                    <a:pt x="160953" y="141229"/>
                  </a:lnTo>
                  <a:lnTo>
                    <a:pt x="193273" y="175453"/>
                  </a:lnTo>
                  <a:lnTo>
                    <a:pt x="220445" y="208890"/>
                  </a:lnTo>
                  <a:lnTo>
                    <a:pt x="243060" y="244991"/>
                  </a:lnTo>
                  <a:lnTo>
                    <a:pt x="263631" y="283938"/>
                  </a:lnTo>
                  <a:lnTo>
                    <a:pt x="277102" y="323250"/>
                  </a:lnTo>
                  <a:lnTo>
                    <a:pt x="292468" y="360969"/>
                  </a:lnTo>
                  <a:lnTo>
                    <a:pt x="299907" y="388560"/>
                  </a:lnTo>
                  <a:lnTo>
                    <a:pt x="305271" y="418755"/>
                  </a:lnTo>
                  <a:lnTo>
                    <a:pt x="308290" y="455589"/>
                  </a:lnTo>
                  <a:lnTo>
                    <a:pt x="309186" y="487963"/>
                  </a:lnTo>
                  <a:lnTo>
                    <a:pt x="307136" y="523053"/>
                  </a:lnTo>
                  <a:lnTo>
                    <a:pt x="302713" y="559676"/>
                  </a:lnTo>
                  <a:lnTo>
                    <a:pt x="297733" y="586224"/>
                  </a:lnTo>
                  <a:lnTo>
                    <a:pt x="282246" y="619273"/>
                  </a:lnTo>
                  <a:lnTo>
                    <a:pt x="256587" y="657090"/>
                  </a:lnTo>
                  <a:lnTo>
                    <a:pt x="229718" y="690411"/>
                  </a:lnTo>
                  <a:lnTo>
                    <a:pt x="193118" y="720761"/>
                  </a:lnTo>
                  <a:lnTo>
                    <a:pt x="176546" y="734713"/>
                  </a:lnTo>
                  <a:lnTo>
                    <a:pt x="141565" y="754014"/>
                  </a:lnTo>
                  <a:lnTo>
                    <a:pt x="119063" y="769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0"/>
            <p:cNvSpPr/>
            <p:nvPr>
              <p:custDataLst>
                <p:tags r:id="rId63"/>
              </p:custDataLst>
            </p:nvPr>
          </p:nvSpPr>
          <p:spPr>
            <a:xfrm>
              <a:off x="6723063" y="3341687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28"/>
          <p:cNvGrpSpPr/>
          <p:nvPr/>
        </p:nvGrpSpPr>
        <p:grpSpPr>
          <a:xfrm>
            <a:off x="7405687" y="3690937"/>
            <a:ext cx="127002" cy="71439"/>
            <a:chOff x="7405687" y="3690937"/>
            <a:chExt cx="127002" cy="71439"/>
          </a:xfrm>
        </p:grpSpPr>
        <p:sp>
          <p:nvSpPr>
            <p:cNvPr id="47" name="SMARTInkShape-121"/>
            <p:cNvSpPr/>
            <p:nvPr>
              <p:custDataLst>
                <p:tags r:id="rId60"/>
              </p:custDataLst>
            </p:nvPr>
          </p:nvSpPr>
          <p:spPr>
            <a:xfrm>
              <a:off x="7405687" y="3758161"/>
              <a:ext cx="127002" cy="4215"/>
            </a:xfrm>
            <a:custGeom>
              <a:avLst/>
              <a:gdLst/>
              <a:ahLst/>
              <a:cxnLst/>
              <a:rect l="0" t="0" r="0" b="0"/>
              <a:pathLst>
                <a:path w="127002" h="4215">
                  <a:moveTo>
                    <a:pt x="127001" y="4214"/>
                  </a:moveTo>
                  <a:lnTo>
                    <a:pt x="127001" y="4214"/>
                  </a:lnTo>
                  <a:lnTo>
                    <a:pt x="88945" y="4214"/>
                  </a:lnTo>
                  <a:lnTo>
                    <a:pt x="49515" y="0"/>
                  </a:lnTo>
                  <a:lnTo>
                    <a:pt x="0" y="4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22"/>
            <p:cNvSpPr/>
            <p:nvPr>
              <p:custDataLst>
                <p:tags r:id="rId61"/>
              </p:custDataLst>
            </p:nvPr>
          </p:nvSpPr>
          <p:spPr>
            <a:xfrm>
              <a:off x="7405687" y="3690937"/>
              <a:ext cx="127002" cy="7939"/>
            </a:xfrm>
            <a:custGeom>
              <a:avLst/>
              <a:gdLst/>
              <a:ahLst/>
              <a:cxnLst/>
              <a:rect l="0" t="0" r="0" b="0"/>
              <a:pathLst>
                <a:path w="127002" h="7939">
                  <a:moveTo>
                    <a:pt x="127001" y="0"/>
                  </a:moveTo>
                  <a:lnTo>
                    <a:pt x="127001" y="0"/>
                  </a:lnTo>
                  <a:lnTo>
                    <a:pt x="101097" y="2352"/>
                  </a:lnTo>
                  <a:lnTo>
                    <a:pt x="66811" y="6834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29"/>
          <p:cNvGrpSpPr/>
          <p:nvPr/>
        </p:nvGrpSpPr>
        <p:grpSpPr>
          <a:xfrm>
            <a:off x="7723188" y="3548063"/>
            <a:ext cx="158750" cy="325438"/>
            <a:chOff x="7723188" y="3548063"/>
            <a:chExt cx="158750" cy="325438"/>
          </a:xfrm>
        </p:grpSpPr>
        <p:sp>
          <p:nvSpPr>
            <p:cNvPr id="50" name="SMARTInkShape-123"/>
            <p:cNvSpPr/>
            <p:nvPr>
              <p:custDataLst>
                <p:tags r:id="rId58"/>
              </p:custDataLst>
            </p:nvPr>
          </p:nvSpPr>
          <p:spPr>
            <a:xfrm>
              <a:off x="7866063" y="3548063"/>
              <a:ext cx="15875" cy="325438"/>
            </a:xfrm>
            <a:custGeom>
              <a:avLst/>
              <a:gdLst/>
              <a:ahLst/>
              <a:cxnLst/>
              <a:rect l="0" t="0" r="0" b="0"/>
              <a:pathLst>
                <a:path w="15875" h="325438">
                  <a:moveTo>
                    <a:pt x="15874" y="0"/>
                  </a:moveTo>
                  <a:lnTo>
                    <a:pt x="15874" y="0"/>
                  </a:lnTo>
                  <a:lnTo>
                    <a:pt x="15874" y="31300"/>
                  </a:lnTo>
                  <a:lnTo>
                    <a:pt x="15874" y="69747"/>
                  </a:lnTo>
                  <a:lnTo>
                    <a:pt x="15874" y="108961"/>
                  </a:lnTo>
                  <a:lnTo>
                    <a:pt x="15874" y="146661"/>
                  </a:lnTo>
                  <a:lnTo>
                    <a:pt x="15874" y="181822"/>
                  </a:lnTo>
                  <a:lnTo>
                    <a:pt x="15874" y="215963"/>
                  </a:lnTo>
                  <a:lnTo>
                    <a:pt x="15874" y="250144"/>
                  </a:lnTo>
                  <a:lnTo>
                    <a:pt x="13522" y="271084"/>
                  </a:lnTo>
                  <a:lnTo>
                    <a:pt x="4826" y="306077"/>
                  </a:lnTo>
                  <a:lnTo>
                    <a:pt x="0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24"/>
            <p:cNvSpPr/>
            <p:nvPr>
              <p:custDataLst>
                <p:tags r:id="rId59"/>
              </p:custDataLst>
            </p:nvPr>
          </p:nvSpPr>
          <p:spPr>
            <a:xfrm>
              <a:off x="7723188" y="3556000"/>
              <a:ext cx="7873" cy="309563"/>
            </a:xfrm>
            <a:custGeom>
              <a:avLst/>
              <a:gdLst/>
              <a:ahLst/>
              <a:cxnLst/>
              <a:rect l="0" t="0" r="0" b="0"/>
              <a:pathLst>
                <a:path w="7873" h="309563">
                  <a:moveTo>
                    <a:pt x="0" y="0"/>
                  </a:moveTo>
                  <a:lnTo>
                    <a:pt x="0" y="0"/>
                  </a:lnTo>
                  <a:lnTo>
                    <a:pt x="0" y="34814"/>
                  </a:lnTo>
                  <a:lnTo>
                    <a:pt x="0" y="74345"/>
                  </a:lnTo>
                  <a:lnTo>
                    <a:pt x="881" y="110099"/>
                  </a:lnTo>
                  <a:lnTo>
                    <a:pt x="6282" y="146428"/>
                  </a:lnTo>
                  <a:lnTo>
                    <a:pt x="7610" y="183754"/>
                  </a:lnTo>
                  <a:lnTo>
                    <a:pt x="7872" y="216344"/>
                  </a:lnTo>
                  <a:lnTo>
                    <a:pt x="5572" y="252572"/>
                  </a:lnTo>
                  <a:lnTo>
                    <a:pt x="0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30"/>
          <p:cNvGrpSpPr/>
          <p:nvPr/>
        </p:nvGrpSpPr>
        <p:grpSpPr>
          <a:xfrm>
            <a:off x="7985451" y="3563938"/>
            <a:ext cx="459284" cy="317500"/>
            <a:chOff x="7985451" y="3563938"/>
            <a:chExt cx="459284" cy="317500"/>
          </a:xfrm>
        </p:grpSpPr>
        <p:sp>
          <p:nvSpPr>
            <p:cNvPr id="53" name="SMARTInkShape-125"/>
            <p:cNvSpPr/>
            <p:nvPr>
              <p:custDataLst>
                <p:tags r:id="rId56"/>
              </p:custDataLst>
            </p:nvPr>
          </p:nvSpPr>
          <p:spPr>
            <a:xfrm>
              <a:off x="8256190" y="3563938"/>
              <a:ext cx="188545" cy="296821"/>
            </a:xfrm>
            <a:custGeom>
              <a:avLst/>
              <a:gdLst/>
              <a:ahLst/>
              <a:cxnLst/>
              <a:rect l="0" t="0" r="0" b="0"/>
              <a:pathLst>
                <a:path w="188545" h="296821">
                  <a:moveTo>
                    <a:pt x="70247" y="31750"/>
                  </a:moveTo>
                  <a:lnTo>
                    <a:pt x="70247" y="31750"/>
                  </a:lnTo>
                  <a:lnTo>
                    <a:pt x="66033" y="31750"/>
                  </a:lnTo>
                  <a:lnTo>
                    <a:pt x="61613" y="38805"/>
                  </a:lnTo>
                  <a:lnTo>
                    <a:pt x="46374" y="73711"/>
                  </a:lnTo>
                  <a:lnTo>
                    <a:pt x="30555" y="112979"/>
                  </a:lnTo>
                  <a:lnTo>
                    <a:pt x="19975" y="151668"/>
                  </a:lnTo>
                  <a:lnTo>
                    <a:pt x="6747" y="191222"/>
                  </a:lnTo>
                  <a:lnTo>
                    <a:pt x="1163" y="216878"/>
                  </a:lnTo>
                  <a:lnTo>
                    <a:pt x="0" y="250319"/>
                  </a:lnTo>
                  <a:lnTo>
                    <a:pt x="5238" y="269372"/>
                  </a:lnTo>
                  <a:lnTo>
                    <a:pt x="9898" y="277883"/>
                  </a:lnTo>
                  <a:lnTo>
                    <a:pt x="21694" y="287632"/>
                  </a:lnTo>
                  <a:lnTo>
                    <a:pt x="40573" y="296107"/>
                  </a:lnTo>
                  <a:lnTo>
                    <a:pt x="52943" y="296820"/>
                  </a:lnTo>
                  <a:lnTo>
                    <a:pt x="90669" y="287763"/>
                  </a:lnTo>
                  <a:lnTo>
                    <a:pt x="124078" y="270869"/>
                  </a:lnTo>
                  <a:lnTo>
                    <a:pt x="162235" y="238005"/>
                  </a:lnTo>
                  <a:lnTo>
                    <a:pt x="170809" y="224254"/>
                  </a:lnTo>
                  <a:lnTo>
                    <a:pt x="183500" y="190896"/>
                  </a:lnTo>
                  <a:lnTo>
                    <a:pt x="188544" y="157146"/>
                  </a:lnTo>
                  <a:lnTo>
                    <a:pt x="184945" y="122469"/>
                  </a:lnTo>
                  <a:lnTo>
                    <a:pt x="174859" y="93440"/>
                  </a:lnTo>
                  <a:lnTo>
                    <a:pt x="152092" y="58375"/>
                  </a:lnTo>
                  <a:lnTo>
                    <a:pt x="130838" y="33089"/>
                  </a:lnTo>
                  <a:lnTo>
                    <a:pt x="104586" y="11805"/>
                  </a:lnTo>
                  <a:lnTo>
                    <a:pt x="781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6"/>
            <p:cNvSpPr/>
            <p:nvPr>
              <p:custDataLst>
                <p:tags r:id="rId57"/>
              </p:custDataLst>
            </p:nvPr>
          </p:nvSpPr>
          <p:spPr>
            <a:xfrm>
              <a:off x="7985451" y="3571875"/>
              <a:ext cx="197361" cy="309563"/>
            </a:xfrm>
            <a:custGeom>
              <a:avLst/>
              <a:gdLst/>
              <a:ahLst/>
              <a:cxnLst/>
              <a:rect l="0" t="0" r="0" b="0"/>
              <a:pathLst>
                <a:path w="197361" h="309563">
                  <a:moveTo>
                    <a:pt x="7611" y="0"/>
                  </a:moveTo>
                  <a:lnTo>
                    <a:pt x="7611" y="0"/>
                  </a:lnTo>
                  <a:lnTo>
                    <a:pt x="0" y="0"/>
                  </a:lnTo>
                  <a:lnTo>
                    <a:pt x="38593" y="0"/>
                  </a:lnTo>
                  <a:lnTo>
                    <a:pt x="71842" y="0"/>
                  </a:lnTo>
                  <a:lnTo>
                    <a:pt x="111465" y="0"/>
                  </a:lnTo>
                  <a:lnTo>
                    <a:pt x="149050" y="4214"/>
                  </a:lnTo>
                  <a:lnTo>
                    <a:pt x="185281" y="16081"/>
                  </a:lnTo>
                  <a:lnTo>
                    <a:pt x="192409" y="21259"/>
                  </a:lnTo>
                  <a:lnTo>
                    <a:pt x="195576" y="26499"/>
                  </a:lnTo>
                  <a:lnTo>
                    <a:pt x="197360" y="38622"/>
                  </a:lnTo>
                  <a:lnTo>
                    <a:pt x="184377" y="75764"/>
                  </a:lnTo>
                  <a:lnTo>
                    <a:pt x="167601" y="114047"/>
                  </a:lnTo>
                  <a:lnTo>
                    <a:pt x="150596" y="153682"/>
                  </a:lnTo>
                  <a:lnTo>
                    <a:pt x="136390" y="186305"/>
                  </a:lnTo>
                  <a:lnTo>
                    <a:pt x="117196" y="225247"/>
                  </a:lnTo>
                  <a:lnTo>
                    <a:pt x="94372" y="262332"/>
                  </a:lnTo>
                  <a:lnTo>
                    <a:pt x="55236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31"/>
          <p:cNvGrpSpPr/>
          <p:nvPr/>
        </p:nvGrpSpPr>
        <p:grpSpPr>
          <a:xfrm>
            <a:off x="8532813" y="3524250"/>
            <a:ext cx="460376" cy="317501"/>
            <a:chOff x="8532813" y="3524250"/>
            <a:chExt cx="460376" cy="317501"/>
          </a:xfrm>
        </p:grpSpPr>
        <p:sp>
          <p:nvSpPr>
            <p:cNvPr id="56" name="SMARTInkShape-127"/>
            <p:cNvSpPr/>
            <p:nvPr>
              <p:custDataLst>
                <p:tags r:id="rId51"/>
              </p:custDataLst>
            </p:nvPr>
          </p:nvSpPr>
          <p:spPr>
            <a:xfrm>
              <a:off x="8532813" y="3833812"/>
              <a:ext cx="7937" cy="7939"/>
            </a:xfrm>
            <a:custGeom>
              <a:avLst/>
              <a:gdLst/>
              <a:ahLst/>
              <a:cxnLst/>
              <a:rect l="0" t="0" r="0" b="0"/>
              <a:pathLst>
                <a:path w="7937" h="7939">
                  <a:moveTo>
                    <a:pt x="7936" y="0"/>
                  </a:moveTo>
                  <a:lnTo>
                    <a:pt x="7936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28"/>
            <p:cNvSpPr/>
            <p:nvPr>
              <p:custDataLst>
                <p:tags r:id="rId52"/>
              </p:custDataLst>
            </p:nvPr>
          </p:nvSpPr>
          <p:spPr>
            <a:xfrm>
              <a:off x="8629519" y="3524250"/>
              <a:ext cx="117607" cy="117645"/>
            </a:xfrm>
            <a:custGeom>
              <a:avLst/>
              <a:gdLst/>
              <a:ahLst/>
              <a:cxnLst/>
              <a:rect l="0" t="0" r="0" b="0"/>
              <a:pathLst>
                <a:path w="117607" h="117645">
                  <a:moveTo>
                    <a:pt x="14418" y="0"/>
                  </a:moveTo>
                  <a:lnTo>
                    <a:pt x="14418" y="0"/>
                  </a:lnTo>
                  <a:lnTo>
                    <a:pt x="18632" y="4214"/>
                  </a:lnTo>
                  <a:lnTo>
                    <a:pt x="20701" y="10986"/>
                  </a:lnTo>
                  <a:lnTo>
                    <a:pt x="20738" y="20758"/>
                  </a:lnTo>
                  <a:lnTo>
                    <a:pt x="15425" y="56205"/>
                  </a:lnTo>
                  <a:lnTo>
                    <a:pt x="5917" y="92983"/>
                  </a:lnTo>
                  <a:lnTo>
                    <a:pt x="0" y="107541"/>
                  </a:lnTo>
                  <a:lnTo>
                    <a:pt x="395" y="109618"/>
                  </a:lnTo>
                  <a:lnTo>
                    <a:pt x="3188" y="114277"/>
                  </a:lnTo>
                  <a:lnTo>
                    <a:pt x="5168" y="115872"/>
                  </a:lnTo>
                  <a:lnTo>
                    <a:pt x="9719" y="117644"/>
                  </a:lnTo>
                  <a:lnTo>
                    <a:pt x="49304" y="110896"/>
                  </a:lnTo>
                  <a:lnTo>
                    <a:pt x="70910" y="106745"/>
                  </a:lnTo>
                  <a:lnTo>
                    <a:pt x="117606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29"/>
            <p:cNvSpPr/>
            <p:nvPr>
              <p:custDataLst>
                <p:tags r:id="rId53"/>
              </p:custDataLst>
            </p:nvPr>
          </p:nvSpPr>
          <p:spPr>
            <a:xfrm>
              <a:off x="8739187" y="3524250"/>
              <a:ext cx="22613" cy="198438"/>
            </a:xfrm>
            <a:custGeom>
              <a:avLst/>
              <a:gdLst/>
              <a:ahLst/>
              <a:cxnLst/>
              <a:rect l="0" t="0" r="0" b="0"/>
              <a:pathLst>
                <a:path w="22613" h="198438">
                  <a:moveTo>
                    <a:pt x="7938" y="0"/>
                  </a:moveTo>
                  <a:lnTo>
                    <a:pt x="7938" y="0"/>
                  </a:lnTo>
                  <a:lnTo>
                    <a:pt x="12152" y="0"/>
                  </a:lnTo>
                  <a:lnTo>
                    <a:pt x="13393" y="882"/>
                  </a:lnTo>
                  <a:lnTo>
                    <a:pt x="14220" y="2351"/>
                  </a:lnTo>
                  <a:lnTo>
                    <a:pt x="22612" y="36540"/>
                  </a:lnTo>
                  <a:lnTo>
                    <a:pt x="17371" y="75999"/>
                  </a:lnTo>
                  <a:lnTo>
                    <a:pt x="11956" y="108302"/>
                  </a:lnTo>
                  <a:lnTo>
                    <a:pt x="8467" y="144158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30"/>
            <p:cNvSpPr/>
            <p:nvPr>
              <p:custDataLst>
                <p:tags r:id="rId54"/>
              </p:custDataLst>
            </p:nvPr>
          </p:nvSpPr>
          <p:spPr>
            <a:xfrm>
              <a:off x="8843163" y="3549166"/>
              <a:ext cx="113556" cy="168660"/>
            </a:xfrm>
            <a:custGeom>
              <a:avLst/>
              <a:gdLst/>
              <a:ahLst/>
              <a:cxnLst/>
              <a:rect l="0" t="0" r="0" b="0"/>
              <a:pathLst>
                <a:path w="113556" h="168660">
                  <a:moveTo>
                    <a:pt x="46837" y="6834"/>
                  </a:moveTo>
                  <a:lnTo>
                    <a:pt x="46837" y="6834"/>
                  </a:lnTo>
                  <a:lnTo>
                    <a:pt x="42623" y="6834"/>
                  </a:lnTo>
                  <a:lnTo>
                    <a:pt x="41381" y="5952"/>
                  </a:lnTo>
                  <a:lnTo>
                    <a:pt x="40554" y="4482"/>
                  </a:lnTo>
                  <a:lnTo>
                    <a:pt x="40001" y="2620"/>
                  </a:lnTo>
                  <a:lnTo>
                    <a:pt x="38751" y="1379"/>
                  </a:lnTo>
                  <a:lnTo>
                    <a:pt x="35012" y="0"/>
                  </a:lnTo>
                  <a:lnTo>
                    <a:pt x="32780" y="514"/>
                  </a:lnTo>
                  <a:lnTo>
                    <a:pt x="22860" y="5324"/>
                  </a:lnTo>
                  <a:lnTo>
                    <a:pt x="20269" y="5827"/>
                  </a:lnTo>
                  <a:lnTo>
                    <a:pt x="1873" y="20414"/>
                  </a:lnTo>
                  <a:lnTo>
                    <a:pt x="394" y="26392"/>
                  </a:lnTo>
                  <a:lnTo>
                    <a:pt x="0" y="30456"/>
                  </a:lnTo>
                  <a:lnTo>
                    <a:pt x="620" y="33166"/>
                  </a:lnTo>
                  <a:lnTo>
                    <a:pt x="1913" y="34971"/>
                  </a:lnTo>
                  <a:lnTo>
                    <a:pt x="39175" y="60854"/>
                  </a:lnTo>
                  <a:lnTo>
                    <a:pt x="75957" y="87661"/>
                  </a:lnTo>
                  <a:lnTo>
                    <a:pt x="103479" y="111459"/>
                  </a:lnTo>
                  <a:lnTo>
                    <a:pt x="112519" y="124461"/>
                  </a:lnTo>
                  <a:lnTo>
                    <a:pt x="113555" y="128467"/>
                  </a:lnTo>
                  <a:lnTo>
                    <a:pt x="113363" y="132020"/>
                  </a:lnTo>
                  <a:lnTo>
                    <a:pt x="106721" y="148273"/>
                  </a:lnTo>
                  <a:lnTo>
                    <a:pt x="99616" y="155832"/>
                  </a:lnTo>
                  <a:lnTo>
                    <a:pt x="80682" y="167871"/>
                  </a:lnTo>
                  <a:lnTo>
                    <a:pt x="68052" y="168659"/>
                  </a:lnTo>
                  <a:lnTo>
                    <a:pt x="30962" y="165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31"/>
            <p:cNvSpPr/>
            <p:nvPr>
              <p:custDataLst>
                <p:tags r:id="rId55"/>
              </p:custDataLst>
            </p:nvPr>
          </p:nvSpPr>
          <p:spPr>
            <a:xfrm>
              <a:off x="8913813" y="3532187"/>
              <a:ext cx="79376" cy="7939"/>
            </a:xfrm>
            <a:custGeom>
              <a:avLst/>
              <a:gdLst/>
              <a:ahLst/>
              <a:cxnLst/>
              <a:rect l="0" t="0" r="0" b="0"/>
              <a:pathLst>
                <a:path w="79376" h="7939">
                  <a:moveTo>
                    <a:pt x="79375" y="7938"/>
                  </a:moveTo>
                  <a:lnTo>
                    <a:pt x="79375" y="7938"/>
                  </a:lnTo>
                  <a:lnTo>
                    <a:pt x="79375" y="3724"/>
                  </a:lnTo>
                  <a:lnTo>
                    <a:pt x="78492" y="2483"/>
                  </a:lnTo>
                  <a:lnTo>
                    <a:pt x="77021" y="1655"/>
                  </a:lnTo>
                  <a:lnTo>
                    <a:pt x="71273" y="7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132"/>
          <p:cNvSpPr/>
          <p:nvPr>
            <p:custDataLst>
              <p:tags r:id="rId3"/>
            </p:custDataLst>
          </p:nvPr>
        </p:nvSpPr>
        <p:spPr>
          <a:xfrm>
            <a:off x="6881813" y="2898300"/>
            <a:ext cx="1023937" cy="45395"/>
          </a:xfrm>
          <a:custGeom>
            <a:avLst/>
            <a:gdLst/>
            <a:ahLst/>
            <a:cxnLst/>
            <a:rect l="0" t="0" r="0" b="0"/>
            <a:pathLst>
              <a:path w="1023937" h="45395">
                <a:moveTo>
                  <a:pt x="1023936" y="30638"/>
                </a:moveTo>
                <a:lnTo>
                  <a:pt x="1023936" y="30638"/>
                </a:lnTo>
                <a:lnTo>
                  <a:pt x="1009021" y="36920"/>
                </a:lnTo>
                <a:lnTo>
                  <a:pt x="971715" y="45313"/>
                </a:lnTo>
                <a:lnTo>
                  <a:pt x="936435" y="45394"/>
                </a:lnTo>
                <a:lnTo>
                  <a:pt x="902368" y="40987"/>
                </a:lnTo>
                <a:lnTo>
                  <a:pt x="866260" y="36700"/>
                </a:lnTo>
                <a:lnTo>
                  <a:pt x="829435" y="31835"/>
                </a:lnTo>
                <a:lnTo>
                  <a:pt x="792764" y="25419"/>
                </a:lnTo>
                <a:lnTo>
                  <a:pt x="758375" y="22623"/>
                </a:lnTo>
                <a:lnTo>
                  <a:pt x="724570" y="17484"/>
                </a:lnTo>
                <a:lnTo>
                  <a:pt x="687899" y="14687"/>
                </a:lnTo>
                <a:lnTo>
                  <a:pt x="652536" y="9546"/>
                </a:lnTo>
                <a:lnTo>
                  <a:pt x="624272" y="8034"/>
                </a:lnTo>
                <a:lnTo>
                  <a:pt x="596424" y="7362"/>
                </a:lnTo>
                <a:lnTo>
                  <a:pt x="568466" y="7064"/>
                </a:lnTo>
                <a:lnTo>
                  <a:pt x="538401" y="6931"/>
                </a:lnTo>
                <a:lnTo>
                  <a:pt x="509752" y="4520"/>
                </a:lnTo>
                <a:lnTo>
                  <a:pt x="481438" y="1391"/>
                </a:lnTo>
                <a:lnTo>
                  <a:pt x="451215" y="0"/>
                </a:lnTo>
                <a:lnTo>
                  <a:pt x="422495" y="1734"/>
                </a:lnTo>
                <a:lnTo>
                  <a:pt x="395032" y="4562"/>
                </a:lnTo>
                <a:lnTo>
                  <a:pt x="368127" y="5819"/>
                </a:lnTo>
                <a:lnTo>
                  <a:pt x="341471" y="6378"/>
                </a:lnTo>
                <a:lnTo>
                  <a:pt x="314924" y="7508"/>
                </a:lnTo>
                <a:lnTo>
                  <a:pt x="288426" y="10950"/>
                </a:lnTo>
                <a:lnTo>
                  <a:pt x="261950" y="13068"/>
                </a:lnTo>
                <a:lnTo>
                  <a:pt x="224605" y="14261"/>
                </a:lnTo>
                <a:lnTo>
                  <a:pt x="191197" y="16965"/>
                </a:lnTo>
                <a:lnTo>
                  <a:pt x="158956" y="21001"/>
                </a:lnTo>
                <a:lnTo>
                  <a:pt x="124709" y="22196"/>
                </a:lnTo>
                <a:lnTo>
                  <a:pt x="91337" y="24903"/>
                </a:lnTo>
                <a:lnTo>
                  <a:pt x="52143" y="29504"/>
                </a:lnTo>
                <a:lnTo>
                  <a:pt x="18530" y="29531"/>
                </a:lnTo>
                <a:lnTo>
                  <a:pt x="0" y="227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SMARTInkShape-Group33"/>
          <p:cNvGrpSpPr/>
          <p:nvPr/>
        </p:nvGrpSpPr>
        <p:grpSpPr>
          <a:xfrm>
            <a:off x="1889452" y="4500562"/>
            <a:ext cx="2546148" cy="523877"/>
            <a:chOff x="1889452" y="4500562"/>
            <a:chExt cx="2546148" cy="523877"/>
          </a:xfrm>
        </p:grpSpPr>
        <p:sp>
          <p:nvSpPr>
            <p:cNvPr id="63" name="SMARTInkShape-133"/>
            <p:cNvSpPr/>
            <p:nvPr>
              <p:custDataLst>
                <p:tags r:id="rId36"/>
              </p:custDataLst>
            </p:nvPr>
          </p:nvSpPr>
          <p:spPr>
            <a:xfrm>
              <a:off x="1889452" y="4619625"/>
              <a:ext cx="23487" cy="404814"/>
            </a:xfrm>
            <a:custGeom>
              <a:avLst/>
              <a:gdLst/>
              <a:ahLst/>
              <a:cxnLst/>
              <a:rect l="0" t="0" r="0" b="0"/>
              <a:pathLst>
                <a:path w="23487" h="404814">
                  <a:moveTo>
                    <a:pt x="7610" y="0"/>
                  </a:moveTo>
                  <a:lnTo>
                    <a:pt x="7610" y="0"/>
                  </a:lnTo>
                  <a:lnTo>
                    <a:pt x="3397" y="0"/>
                  </a:lnTo>
                  <a:lnTo>
                    <a:pt x="2155" y="1764"/>
                  </a:lnTo>
                  <a:lnTo>
                    <a:pt x="0" y="17882"/>
                  </a:lnTo>
                  <a:lnTo>
                    <a:pt x="5998" y="55217"/>
                  </a:lnTo>
                  <a:lnTo>
                    <a:pt x="9485" y="76921"/>
                  </a:lnTo>
                  <a:lnTo>
                    <a:pt x="15632" y="108156"/>
                  </a:lnTo>
                  <a:lnTo>
                    <a:pt x="20766" y="140623"/>
                  </a:lnTo>
                  <a:lnTo>
                    <a:pt x="22680" y="178171"/>
                  </a:lnTo>
                  <a:lnTo>
                    <a:pt x="23127" y="204129"/>
                  </a:lnTo>
                  <a:lnTo>
                    <a:pt x="23326" y="232716"/>
                  </a:lnTo>
                  <a:lnTo>
                    <a:pt x="23415" y="262179"/>
                  </a:lnTo>
                  <a:lnTo>
                    <a:pt x="23454" y="289973"/>
                  </a:lnTo>
                  <a:lnTo>
                    <a:pt x="23471" y="317024"/>
                  </a:lnTo>
                  <a:lnTo>
                    <a:pt x="23479" y="344629"/>
                  </a:lnTo>
                  <a:lnTo>
                    <a:pt x="23486" y="404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34"/>
            <p:cNvSpPr/>
            <p:nvPr>
              <p:custDataLst>
                <p:tags r:id="rId37"/>
              </p:custDataLst>
            </p:nvPr>
          </p:nvSpPr>
          <p:spPr>
            <a:xfrm>
              <a:off x="2119312" y="4635500"/>
              <a:ext cx="23814" cy="333376"/>
            </a:xfrm>
            <a:custGeom>
              <a:avLst/>
              <a:gdLst/>
              <a:ahLst/>
              <a:cxnLst/>
              <a:rect l="0" t="0" r="0" b="0"/>
              <a:pathLst>
                <a:path w="23814" h="333376">
                  <a:moveTo>
                    <a:pt x="0" y="0"/>
                  </a:moveTo>
                  <a:lnTo>
                    <a:pt x="0" y="0"/>
                  </a:lnTo>
                  <a:lnTo>
                    <a:pt x="4214" y="8427"/>
                  </a:lnTo>
                  <a:lnTo>
                    <a:pt x="7448" y="43149"/>
                  </a:lnTo>
                  <a:lnTo>
                    <a:pt x="10144" y="67760"/>
                  </a:lnTo>
                  <a:lnTo>
                    <a:pt x="20576" y="102867"/>
                  </a:lnTo>
                  <a:lnTo>
                    <a:pt x="23173" y="133469"/>
                  </a:lnTo>
                  <a:lnTo>
                    <a:pt x="23687" y="168554"/>
                  </a:lnTo>
                  <a:lnTo>
                    <a:pt x="23775" y="199480"/>
                  </a:lnTo>
                  <a:lnTo>
                    <a:pt x="23802" y="232358"/>
                  </a:lnTo>
                  <a:lnTo>
                    <a:pt x="23811" y="264163"/>
                  </a:lnTo>
                  <a:lnTo>
                    <a:pt x="23813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35"/>
            <p:cNvSpPr/>
            <p:nvPr>
              <p:custDataLst>
                <p:tags r:id="rId38"/>
              </p:custDataLst>
            </p:nvPr>
          </p:nvSpPr>
          <p:spPr>
            <a:xfrm>
              <a:off x="2270125" y="4595970"/>
              <a:ext cx="173860" cy="357031"/>
            </a:xfrm>
            <a:custGeom>
              <a:avLst/>
              <a:gdLst/>
              <a:ahLst/>
              <a:cxnLst/>
              <a:rect l="0" t="0" r="0" b="0"/>
              <a:pathLst>
                <a:path w="173860" h="357031">
                  <a:moveTo>
                    <a:pt x="0" y="15718"/>
                  </a:moveTo>
                  <a:lnTo>
                    <a:pt x="0" y="15718"/>
                  </a:lnTo>
                  <a:lnTo>
                    <a:pt x="8101" y="14835"/>
                  </a:lnTo>
                  <a:lnTo>
                    <a:pt x="42881" y="7634"/>
                  </a:lnTo>
                  <a:lnTo>
                    <a:pt x="82138" y="642"/>
                  </a:lnTo>
                  <a:lnTo>
                    <a:pt x="114023" y="0"/>
                  </a:lnTo>
                  <a:lnTo>
                    <a:pt x="149817" y="4087"/>
                  </a:lnTo>
                  <a:lnTo>
                    <a:pt x="165902" y="10899"/>
                  </a:lnTo>
                  <a:lnTo>
                    <a:pt x="168810" y="16033"/>
                  </a:lnTo>
                  <a:lnTo>
                    <a:pt x="173476" y="47268"/>
                  </a:lnTo>
                  <a:lnTo>
                    <a:pt x="173859" y="55272"/>
                  </a:lnTo>
                  <a:lnTo>
                    <a:pt x="169581" y="71221"/>
                  </a:lnTo>
                  <a:lnTo>
                    <a:pt x="161959" y="92722"/>
                  </a:lnTo>
                  <a:lnTo>
                    <a:pt x="154997" y="114969"/>
                  </a:lnTo>
                  <a:lnTo>
                    <a:pt x="141763" y="139200"/>
                  </a:lnTo>
                  <a:lnTo>
                    <a:pt x="121489" y="175831"/>
                  </a:lnTo>
                  <a:lnTo>
                    <a:pt x="105768" y="208483"/>
                  </a:lnTo>
                  <a:lnTo>
                    <a:pt x="89939" y="240501"/>
                  </a:lnTo>
                  <a:lnTo>
                    <a:pt x="75125" y="272014"/>
                  </a:lnTo>
                  <a:lnTo>
                    <a:pt x="63705" y="305678"/>
                  </a:lnTo>
                  <a:lnTo>
                    <a:pt x="47625" y="357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36"/>
            <p:cNvSpPr/>
            <p:nvPr>
              <p:custDataLst>
                <p:tags r:id="rId39"/>
              </p:custDataLst>
            </p:nvPr>
          </p:nvSpPr>
          <p:spPr>
            <a:xfrm>
              <a:off x="2540131" y="4572000"/>
              <a:ext cx="237289" cy="339949"/>
            </a:xfrm>
            <a:custGeom>
              <a:avLst/>
              <a:gdLst/>
              <a:ahLst/>
              <a:cxnLst/>
              <a:rect l="0" t="0" r="0" b="0"/>
              <a:pathLst>
                <a:path w="237289" h="339949">
                  <a:moveTo>
                    <a:pt x="95119" y="7938"/>
                  </a:moveTo>
                  <a:lnTo>
                    <a:pt x="95119" y="7938"/>
                  </a:lnTo>
                  <a:lnTo>
                    <a:pt x="90905" y="7938"/>
                  </a:lnTo>
                  <a:lnTo>
                    <a:pt x="86485" y="10289"/>
                  </a:lnTo>
                  <a:lnTo>
                    <a:pt x="76460" y="18985"/>
                  </a:lnTo>
                  <a:lnTo>
                    <a:pt x="45564" y="58162"/>
                  </a:lnTo>
                  <a:lnTo>
                    <a:pt x="24529" y="97177"/>
                  </a:lnTo>
                  <a:lnTo>
                    <a:pt x="12301" y="136210"/>
                  </a:lnTo>
                  <a:lnTo>
                    <a:pt x="2116" y="172440"/>
                  </a:lnTo>
                  <a:lnTo>
                    <a:pt x="313" y="203788"/>
                  </a:lnTo>
                  <a:lnTo>
                    <a:pt x="0" y="237848"/>
                  </a:lnTo>
                  <a:lnTo>
                    <a:pt x="4121" y="267441"/>
                  </a:lnTo>
                  <a:lnTo>
                    <a:pt x="18870" y="299380"/>
                  </a:lnTo>
                  <a:lnTo>
                    <a:pt x="38193" y="323367"/>
                  </a:lnTo>
                  <a:lnTo>
                    <a:pt x="45712" y="328927"/>
                  </a:lnTo>
                  <a:lnTo>
                    <a:pt x="66153" y="336710"/>
                  </a:lnTo>
                  <a:lnTo>
                    <a:pt x="92220" y="339948"/>
                  </a:lnTo>
                  <a:lnTo>
                    <a:pt x="118072" y="336695"/>
                  </a:lnTo>
                  <a:lnTo>
                    <a:pt x="153802" y="321247"/>
                  </a:lnTo>
                  <a:lnTo>
                    <a:pt x="158053" y="319998"/>
                  </a:lnTo>
                  <a:lnTo>
                    <a:pt x="167481" y="311555"/>
                  </a:lnTo>
                  <a:lnTo>
                    <a:pt x="197709" y="277912"/>
                  </a:lnTo>
                  <a:lnTo>
                    <a:pt x="213018" y="252190"/>
                  </a:lnTo>
                  <a:lnTo>
                    <a:pt x="227257" y="219529"/>
                  </a:lnTo>
                  <a:lnTo>
                    <a:pt x="234421" y="196749"/>
                  </a:lnTo>
                  <a:lnTo>
                    <a:pt x="237288" y="162597"/>
                  </a:lnTo>
                  <a:lnTo>
                    <a:pt x="237019" y="126461"/>
                  </a:lnTo>
                  <a:lnTo>
                    <a:pt x="231629" y="104792"/>
                  </a:lnTo>
                  <a:lnTo>
                    <a:pt x="207836" y="67213"/>
                  </a:lnTo>
                  <a:lnTo>
                    <a:pt x="185139" y="36158"/>
                  </a:lnTo>
                  <a:lnTo>
                    <a:pt x="148651" y="16660"/>
                  </a:lnTo>
                  <a:lnTo>
                    <a:pt x="871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37"/>
            <p:cNvSpPr/>
            <p:nvPr>
              <p:custDataLst>
                <p:tags r:id="rId40"/>
              </p:custDataLst>
            </p:nvPr>
          </p:nvSpPr>
          <p:spPr>
            <a:xfrm>
              <a:off x="2897188" y="48180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38"/>
            <p:cNvSpPr/>
            <p:nvPr>
              <p:custDataLst>
                <p:tags r:id="rId41"/>
              </p:custDataLst>
            </p:nvPr>
          </p:nvSpPr>
          <p:spPr>
            <a:xfrm>
              <a:off x="2945955" y="4524375"/>
              <a:ext cx="165546" cy="103189"/>
            </a:xfrm>
            <a:custGeom>
              <a:avLst/>
              <a:gdLst/>
              <a:ahLst/>
              <a:cxnLst/>
              <a:rect l="0" t="0" r="0" b="0"/>
              <a:pathLst>
                <a:path w="165546" h="103189">
                  <a:moveTo>
                    <a:pt x="38545" y="0"/>
                  </a:moveTo>
                  <a:lnTo>
                    <a:pt x="38545" y="0"/>
                  </a:lnTo>
                  <a:lnTo>
                    <a:pt x="38545" y="7938"/>
                  </a:lnTo>
                  <a:lnTo>
                    <a:pt x="34331" y="12151"/>
                  </a:lnTo>
                  <a:lnTo>
                    <a:pt x="32262" y="16571"/>
                  </a:lnTo>
                  <a:lnTo>
                    <a:pt x="26721" y="30809"/>
                  </a:lnTo>
                  <a:lnTo>
                    <a:pt x="11978" y="58384"/>
                  </a:lnTo>
                  <a:lnTo>
                    <a:pt x="4645" y="94457"/>
                  </a:lnTo>
                  <a:lnTo>
                    <a:pt x="0" y="101462"/>
                  </a:lnTo>
                  <a:lnTo>
                    <a:pt x="502" y="102037"/>
                  </a:lnTo>
                  <a:lnTo>
                    <a:pt x="5420" y="102846"/>
                  </a:lnTo>
                  <a:lnTo>
                    <a:pt x="40013" y="103167"/>
                  </a:lnTo>
                  <a:lnTo>
                    <a:pt x="74798" y="103183"/>
                  </a:lnTo>
                  <a:lnTo>
                    <a:pt x="109304" y="103186"/>
                  </a:lnTo>
                  <a:lnTo>
                    <a:pt x="165545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39"/>
            <p:cNvSpPr/>
            <p:nvPr>
              <p:custDataLst>
                <p:tags r:id="rId42"/>
              </p:custDataLst>
            </p:nvPr>
          </p:nvSpPr>
          <p:spPr>
            <a:xfrm>
              <a:off x="3087688" y="4508500"/>
              <a:ext cx="15875" cy="230188"/>
            </a:xfrm>
            <a:custGeom>
              <a:avLst/>
              <a:gdLst/>
              <a:ahLst/>
              <a:cxnLst/>
              <a:rect l="0" t="0" r="0" b="0"/>
              <a:pathLst>
                <a:path w="15875" h="230188">
                  <a:moveTo>
                    <a:pt x="15874" y="0"/>
                  </a:moveTo>
                  <a:lnTo>
                    <a:pt x="15874" y="0"/>
                  </a:lnTo>
                  <a:lnTo>
                    <a:pt x="15874" y="38134"/>
                  </a:lnTo>
                  <a:lnTo>
                    <a:pt x="15874" y="75240"/>
                  </a:lnTo>
                  <a:lnTo>
                    <a:pt x="15874" y="110308"/>
                  </a:lnTo>
                  <a:lnTo>
                    <a:pt x="10420" y="149051"/>
                  </a:lnTo>
                  <a:lnTo>
                    <a:pt x="6076" y="185971"/>
                  </a:lnTo>
                  <a:lnTo>
                    <a:pt x="0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40"/>
            <p:cNvSpPr/>
            <p:nvPr>
              <p:custDataLst>
                <p:tags r:id="rId43"/>
              </p:custDataLst>
            </p:nvPr>
          </p:nvSpPr>
          <p:spPr>
            <a:xfrm>
              <a:off x="3216348" y="4572000"/>
              <a:ext cx="139099" cy="180476"/>
            </a:xfrm>
            <a:custGeom>
              <a:avLst/>
              <a:gdLst/>
              <a:ahLst/>
              <a:cxnLst/>
              <a:rect l="0" t="0" r="0" b="0"/>
              <a:pathLst>
                <a:path w="139099" h="180476">
                  <a:moveTo>
                    <a:pt x="45965" y="0"/>
                  </a:moveTo>
                  <a:lnTo>
                    <a:pt x="45965" y="0"/>
                  </a:lnTo>
                  <a:lnTo>
                    <a:pt x="41750" y="0"/>
                  </a:lnTo>
                  <a:lnTo>
                    <a:pt x="37330" y="2351"/>
                  </a:lnTo>
                  <a:lnTo>
                    <a:pt x="9631" y="20377"/>
                  </a:lnTo>
                  <a:lnTo>
                    <a:pt x="0" y="23360"/>
                  </a:lnTo>
                  <a:lnTo>
                    <a:pt x="329" y="24393"/>
                  </a:lnTo>
                  <a:lnTo>
                    <a:pt x="3046" y="27892"/>
                  </a:lnTo>
                  <a:lnTo>
                    <a:pt x="9544" y="30035"/>
                  </a:lnTo>
                  <a:lnTo>
                    <a:pt x="32303" y="35625"/>
                  </a:lnTo>
                  <a:lnTo>
                    <a:pt x="68454" y="50379"/>
                  </a:lnTo>
                  <a:lnTo>
                    <a:pt x="103618" y="66155"/>
                  </a:lnTo>
                  <a:lnTo>
                    <a:pt x="130503" y="85659"/>
                  </a:lnTo>
                  <a:lnTo>
                    <a:pt x="134074" y="88856"/>
                  </a:lnTo>
                  <a:lnTo>
                    <a:pt x="138041" y="97112"/>
                  </a:lnTo>
                  <a:lnTo>
                    <a:pt x="139098" y="101783"/>
                  </a:lnTo>
                  <a:lnTo>
                    <a:pt x="134459" y="132863"/>
                  </a:lnTo>
                  <a:lnTo>
                    <a:pt x="129981" y="146069"/>
                  </a:lnTo>
                  <a:lnTo>
                    <a:pt x="117995" y="157818"/>
                  </a:lnTo>
                  <a:lnTo>
                    <a:pt x="91413" y="171997"/>
                  </a:lnTo>
                  <a:lnTo>
                    <a:pt x="55040" y="180475"/>
                  </a:lnTo>
                  <a:lnTo>
                    <a:pt x="19567" y="176695"/>
                  </a:lnTo>
                  <a:lnTo>
                    <a:pt x="6277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41"/>
            <p:cNvSpPr/>
            <p:nvPr>
              <p:custDataLst>
                <p:tags r:id="rId44"/>
              </p:custDataLst>
            </p:nvPr>
          </p:nvSpPr>
          <p:spPr>
            <a:xfrm>
              <a:off x="3278188" y="4516438"/>
              <a:ext cx="95251" cy="31750"/>
            </a:xfrm>
            <a:custGeom>
              <a:avLst/>
              <a:gdLst/>
              <a:ahLst/>
              <a:cxnLst/>
              <a:rect l="0" t="0" r="0" b="0"/>
              <a:pathLst>
                <a:path w="95251" h="31750">
                  <a:moveTo>
                    <a:pt x="95250" y="0"/>
                  </a:moveTo>
                  <a:lnTo>
                    <a:pt x="95250" y="0"/>
                  </a:lnTo>
                  <a:lnTo>
                    <a:pt x="88030" y="6336"/>
                  </a:lnTo>
                  <a:lnTo>
                    <a:pt x="79988" y="11047"/>
                  </a:lnTo>
                  <a:lnTo>
                    <a:pt x="46660" y="17590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42"/>
            <p:cNvSpPr/>
            <p:nvPr>
              <p:custDataLst>
                <p:tags r:id="rId45"/>
              </p:custDataLst>
            </p:nvPr>
          </p:nvSpPr>
          <p:spPr>
            <a:xfrm>
              <a:off x="3548063" y="4635500"/>
              <a:ext cx="103188" cy="127001"/>
            </a:xfrm>
            <a:custGeom>
              <a:avLst/>
              <a:gdLst/>
              <a:ahLst/>
              <a:cxnLst/>
              <a:rect l="0" t="0" r="0" b="0"/>
              <a:pathLst>
                <a:path w="103188" h="127001">
                  <a:moveTo>
                    <a:pt x="0" y="0"/>
                  </a:moveTo>
                  <a:lnTo>
                    <a:pt x="0" y="0"/>
                  </a:lnTo>
                  <a:lnTo>
                    <a:pt x="24715" y="33350"/>
                  </a:lnTo>
                  <a:lnTo>
                    <a:pt x="51710" y="66950"/>
                  </a:lnTo>
                  <a:lnTo>
                    <a:pt x="80631" y="101878"/>
                  </a:lnTo>
                  <a:lnTo>
                    <a:pt x="103187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43"/>
            <p:cNvSpPr/>
            <p:nvPr>
              <p:custDataLst>
                <p:tags r:id="rId46"/>
              </p:custDataLst>
            </p:nvPr>
          </p:nvSpPr>
          <p:spPr>
            <a:xfrm>
              <a:off x="3540125" y="4603750"/>
              <a:ext cx="134938" cy="182563"/>
            </a:xfrm>
            <a:custGeom>
              <a:avLst/>
              <a:gdLst/>
              <a:ahLst/>
              <a:cxnLst/>
              <a:rect l="0" t="0" r="0" b="0"/>
              <a:pathLst>
                <a:path w="134938" h="182563">
                  <a:moveTo>
                    <a:pt x="134937" y="0"/>
                  </a:moveTo>
                  <a:lnTo>
                    <a:pt x="134937" y="0"/>
                  </a:lnTo>
                  <a:lnTo>
                    <a:pt x="115943" y="33415"/>
                  </a:lnTo>
                  <a:lnTo>
                    <a:pt x="101265" y="61476"/>
                  </a:lnTo>
                  <a:lnTo>
                    <a:pt x="81641" y="92694"/>
                  </a:lnTo>
                  <a:lnTo>
                    <a:pt x="55324" y="124732"/>
                  </a:lnTo>
                  <a:lnTo>
                    <a:pt x="0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4"/>
            <p:cNvSpPr/>
            <p:nvPr>
              <p:custDataLst>
                <p:tags r:id="rId47"/>
              </p:custDataLst>
            </p:nvPr>
          </p:nvSpPr>
          <p:spPr>
            <a:xfrm>
              <a:off x="3841750" y="4524375"/>
              <a:ext cx="39688" cy="269876"/>
            </a:xfrm>
            <a:custGeom>
              <a:avLst/>
              <a:gdLst/>
              <a:ahLst/>
              <a:cxnLst/>
              <a:rect l="0" t="0" r="0" b="0"/>
              <a:pathLst>
                <a:path w="39688" h="269876">
                  <a:moveTo>
                    <a:pt x="39687" y="0"/>
                  </a:moveTo>
                  <a:lnTo>
                    <a:pt x="39687" y="0"/>
                  </a:lnTo>
                  <a:lnTo>
                    <a:pt x="23606" y="38445"/>
                  </a:lnTo>
                  <a:lnTo>
                    <a:pt x="19310" y="51483"/>
                  </a:lnTo>
                  <a:lnTo>
                    <a:pt x="14202" y="86245"/>
                  </a:lnTo>
                  <a:lnTo>
                    <a:pt x="9794" y="115512"/>
                  </a:lnTo>
                  <a:lnTo>
                    <a:pt x="8487" y="152113"/>
                  </a:lnTo>
                  <a:lnTo>
                    <a:pt x="8101" y="186181"/>
                  </a:lnTo>
                  <a:lnTo>
                    <a:pt x="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45"/>
            <p:cNvSpPr/>
            <p:nvPr>
              <p:custDataLst>
                <p:tags r:id="rId48"/>
              </p:custDataLst>
            </p:nvPr>
          </p:nvSpPr>
          <p:spPr>
            <a:xfrm>
              <a:off x="3992563" y="47466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46"/>
            <p:cNvSpPr/>
            <p:nvPr>
              <p:custDataLst>
                <p:tags r:id="rId49"/>
              </p:custDataLst>
            </p:nvPr>
          </p:nvSpPr>
          <p:spPr>
            <a:xfrm>
              <a:off x="4111625" y="4524375"/>
              <a:ext cx="15839" cy="246064"/>
            </a:xfrm>
            <a:custGeom>
              <a:avLst/>
              <a:gdLst/>
              <a:ahLst/>
              <a:cxnLst/>
              <a:rect l="0" t="0" r="0" b="0"/>
              <a:pathLst>
                <a:path w="15839" h="246064">
                  <a:moveTo>
                    <a:pt x="0" y="0"/>
                  </a:moveTo>
                  <a:lnTo>
                    <a:pt x="0" y="0"/>
                  </a:lnTo>
                  <a:lnTo>
                    <a:pt x="4213" y="37357"/>
                  </a:lnTo>
                  <a:lnTo>
                    <a:pt x="12656" y="70977"/>
                  </a:lnTo>
                  <a:lnTo>
                    <a:pt x="15239" y="105448"/>
                  </a:lnTo>
                  <a:lnTo>
                    <a:pt x="15687" y="137959"/>
                  </a:lnTo>
                  <a:lnTo>
                    <a:pt x="15838" y="175810"/>
                  </a:lnTo>
                  <a:lnTo>
                    <a:pt x="14986" y="207491"/>
                  </a:lnTo>
                  <a:lnTo>
                    <a:pt x="7937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47"/>
            <p:cNvSpPr/>
            <p:nvPr>
              <p:custDataLst>
                <p:tags r:id="rId50"/>
              </p:custDataLst>
            </p:nvPr>
          </p:nvSpPr>
          <p:spPr>
            <a:xfrm>
              <a:off x="4246688" y="4500562"/>
              <a:ext cx="188912" cy="243585"/>
            </a:xfrm>
            <a:custGeom>
              <a:avLst/>
              <a:gdLst/>
              <a:ahLst/>
              <a:cxnLst/>
              <a:rect l="0" t="0" r="0" b="0"/>
              <a:pathLst>
                <a:path w="188912" h="243585">
                  <a:moveTo>
                    <a:pt x="15749" y="0"/>
                  </a:moveTo>
                  <a:lnTo>
                    <a:pt x="15749" y="0"/>
                  </a:lnTo>
                  <a:lnTo>
                    <a:pt x="13398" y="35702"/>
                  </a:lnTo>
                  <a:lnTo>
                    <a:pt x="4702" y="74865"/>
                  </a:lnTo>
                  <a:lnTo>
                    <a:pt x="510" y="114538"/>
                  </a:lnTo>
                  <a:lnTo>
                    <a:pt x="0" y="154133"/>
                  </a:lnTo>
                  <a:lnTo>
                    <a:pt x="8526" y="191547"/>
                  </a:lnTo>
                  <a:lnTo>
                    <a:pt x="22750" y="222457"/>
                  </a:lnTo>
                  <a:lnTo>
                    <a:pt x="33209" y="237696"/>
                  </a:lnTo>
                  <a:lnTo>
                    <a:pt x="41442" y="242344"/>
                  </a:lnTo>
                  <a:lnTo>
                    <a:pt x="46107" y="243584"/>
                  </a:lnTo>
                  <a:lnTo>
                    <a:pt x="73741" y="241115"/>
                  </a:lnTo>
                  <a:lnTo>
                    <a:pt x="105643" y="230583"/>
                  </a:lnTo>
                  <a:lnTo>
                    <a:pt x="145278" y="202148"/>
                  </a:lnTo>
                  <a:lnTo>
                    <a:pt x="173231" y="173905"/>
                  </a:lnTo>
                  <a:lnTo>
                    <a:pt x="185438" y="137348"/>
                  </a:lnTo>
                  <a:lnTo>
                    <a:pt x="188911" y="103412"/>
                  </a:lnTo>
                  <a:lnTo>
                    <a:pt x="185727" y="73856"/>
                  </a:lnTo>
                  <a:lnTo>
                    <a:pt x="179195" y="58989"/>
                  </a:lnTo>
                  <a:lnTo>
                    <a:pt x="160629" y="35073"/>
                  </a:lnTo>
                  <a:lnTo>
                    <a:pt x="145206" y="22935"/>
                  </a:lnTo>
                  <a:lnTo>
                    <a:pt x="125250" y="13754"/>
                  </a:lnTo>
                  <a:lnTo>
                    <a:pt x="7925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34"/>
          <p:cNvGrpSpPr/>
          <p:nvPr/>
        </p:nvGrpSpPr>
        <p:grpSpPr>
          <a:xfrm>
            <a:off x="4651375" y="4564063"/>
            <a:ext cx="134938" cy="95251"/>
            <a:chOff x="4651375" y="4564063"/>
            <a:chExt cx="134938" cy="95251"/>
          </a:xfrm>
        </p:grpSpPr>
        <p:sp>
          <p:nvSpPr>
            <p:cNvPr id="79" name="SMARTInkShape-148"/>
            <p:cNvSpPr/>
            <p:nvPr>
              <p:custDataLst>
                <p:tags r:id="rId34"/>
              </p:custDataLst>
            </p:nvPr>
          </p:nvSpPr>
          <p:spPr>
            <a:xfrm>
              <a:off x="4675188" y="4564063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67144" y="80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49"/>
            <p:cNvSpPr/>
            <p:nvPr>
              <p:custDataLst>
                <p:tags r:id="rId35"/>
              </p:custDataLst>
            </p:nvPr>
          </p:nvSpPr>
          <p:spPr>
            <a:xfrm>
              <a:off x="4651375" y="4635500"/>
              <a:ext cx="134938" cy="23814"/>
            </a:xfrm>
            <a:custGeom>
              <a:avLst/>
              <a:gdLst/>
              <a:ahLst/>
              <a:cxnLst/>
              <a:rect l="0" t="0" r="0" b="0"/>
              <a:pathLst>
                <a:path w="134938" h="23814">
                  <a:moveTo>
                    <a:pt x="134937" y="0"/>
                  </a:moveTo>
                  <a:lnTo>
                    <a:pt x="134937" y="0"/>
                  </a:lnTo>
                  <a:lnTo>
                    <a:pt x="108628" y="11047"/>
                  </a:lnTo>
                  <a:lnTo>
                    <a:pt x="74309" y="14921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35"/>
          <p:cNvGrpSpPr/>
          <p:nvPr/>
        </p:nvGrpSpPr>
        <p:grpSpPr>
          <a:xfrm>
            <a:off x="5111750" y="4417070"/>
            <a:ext cx="1055689" cy="377181"/>
            <a:chOff x="5111750" y="4417070"/>
            <a:chExt cx="1055689" cy="377181"/>
          </a:xfrm>
        </p:grpSpPr>
        <p:sp>
          <p:nvSpPr>
            <p:cNvPr id="82" name="SMARTInkShape-150"/>
            <p:cNvSpPr/>
            <p:nvPr>
              <p:custDataLst>
                <p:tags r:id="rId29"/>
              </p:custDataLst>
            </p:nvPr>
          </p:nvSpPr>
          <p:spPr>
            <a:xfrm>
              <a:off x="5111750" y="4460875"/>
              <a:ext cx="23757" cy="333376"/>
            </a:xfrm>
            <a:custGeom>
              <a:avLst/>
              <a:gdLst/>
              <a:ahLst/>
              <a:cxnLst/>
              <a:rect l="0" t="0" r="0" b="0"/>
              <a:pathLst>
                <a:path w="23757" h="333376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7201" y="43763"/>
                  </a:lnTo>
                  <a:lnTo>
                    <a:pt x="10144" y="83055"/>
                  </a:lnTo>
                  <a:lnTo>
                    <a:pt x="18957" y="120377"/>
                  </a:lnTo>
                  <a:lnTo>
                    <a:pt x="22373" y="155905"/>
                  </a:lnTo>
                  <a:lnTo>
                    <a:pt x="23173" y="184826"/>
                  </a:lnTo>
                  <a:lnTo>
                    <a:pt x="23622" y="221450"/>
                  </a:lnTo>
                  <a:lnTo>
                    <a:pt x="23756" y="250529"/>
                  </a:lnTo>
                  <a:lnTo>
                    <a:pt x="21444" y="282370"/>
                  </a:lnTo>
                  <a:lnTo>
                    <a:pt x="15875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1"/>
            <p:cNvSpPr/>
            <p:nvPr>
              <p:custDataLst>
                <p:tags r:id="rId30"/>
              </p:custDataLst>
            </p:nvPr>
          </p:nvSpPr>
          <p:spPr>
            <a:xfrm>
              <a:off x="5262563" y="4425853"/>
              <a:ext cx="293688" cy="334614"/>
            </a:xfrm>
            <a:custGeom>
              <a:avLst/>
              <a:gdLst/>
              <a:ahLst/>
              <a:cxnLst/>
              <a:rect l="0" t="0" r="0" b="0"/>
              <a:pathLst>
                <a:path w="293688" h="334614">
                  <a:moveTo>
                    <a:pt x="0" y="90585"/>
                  </a:moveTo>
                  <a:lnTo>
                    <a:pt x="0" y="90585"/>
                  </a:lnTo>
                  <a:lnTo>
                    <a:pt x="0" y="86371"/>
                  </a:lnTo>
                  <a:lnTo>
                    <a:pt x="2351" y="81950"/>
                  </a:lnTo>
                  <a:lnTo>
                    <a:pt x="20784" y="58076"/>
                  </a:lnTo>
                  <a:lnTo>
                    <a:pt x="55297" y="29370"/>
                  </a:lnTo>
                  <a:lnTo>
                    <a:pt x="69006" y="22176"/>
                  </a:lnTo>
                  <a:lnTo>
                    <a:pt x="100436" y="10779"/>
                  </a:lnTo>
                  <a:lnTo>
                    <a:pt x="121480" y="3144"/>
                  </a:lnTo>
                  <a:lnTo>
                    <a:pt x="125965" y="541"/>
                  </a:lnTo>
                  <a:lnTo>
                    <a:pt x="140357" y="0"/>
                  </a:lnTo>
                  <a:lnTo>
                    <a:pt x="172203" y="3723"/>
                  </a:lnTo>
                  <a:lnTo>
                    <a:pt x="197327" y="10363"/>
                  </a:lnTo>
                  <a:lnTo>
                    <a:pt x="220157" y="23109"/>
                  </a:lnTo>
                  <a:lnTo>
                    <a:pt x="229550" y="32962"/>
                  </a:lnTo>
                  <a:lnTo>
                    <a:pt x="245630" y="67546"/>
                  </a:lnTo>
                  <a:lnTo>
                    <a:pt x="252346" y="94461"/>
                  </a:lnTo>
                  <a:lnTo>
                    <a:pt x="253509" y="123973"/>
                  </a:lnTo>
                  <a:lnTo>
                    <a:pt x="245426" y="156432"/>
                  </a:lnTo>
                  <a:lnTo>
                    <a:pt x="237802" y="191786"/>
                  </a:lnTo>
                  <a:lnTo>
                    <a:pt x="216219" y="230694"/>
                  </a:lnTo>
                  <a:lnTo>
                    <a:pt x="189357" y="269794"/>
                  </a:lnTo>
                  <a:lnTo>
                    <a:pt x="170348" y="291528"/>
                  </a:lnTo>
                  <a:lnTo>
                    <a:pt x="139678" y="312807"/>
                  </a:lnTo>
                  <a:lnTo>
                    <a:pt x="104123" y="329782"/>
                  </a:lnTo>
                  <a:lnTo>
                    <a:pt x="88079" y="334613"/>
                  </a:lnTo>
                  <a:lnTo>
                    <a:pt x="62083" y="329908"/>
                  </a:lnTo>
                  <a:lnTo>
                    <a:pt x="41913" y="322989"/>
                  </a:lnTo>
                  <a:lnTo>
                    <a:pt x="36267" y="317935"/>
                  </a:lnTo>
                  <a:lnTo>
                    <a:pt x="28874" y="301705"/>
                  </a:lnTo>
                  <a:lnTo>
                    <a:pt x="28413" y="287603"/>
                  </a:lnTo>
                  <a:lnTo>
                    <a:pt x="31149" y="274280"/>
                  </a:lnTo>
                  <a:lnTo>
                    <a:pt x="51495" y="239870"/>
                  </a:lnTo>
                  <a:lnTo>
                    <a:pt x="72676" y="209935"/>
                  </a:lnTo>
                  <a:lnTo>
                    <a:pt x="90031" y="199933"/>
                  </a:lnTo>
                  <a:lnTo>
                    <a:pt x="116143" y="191383"/>
                  </a:lnTo>
                  <a:lnTo>
                    <a:pt x="131288" y="190652"/>
                  </a:lnTo>
                  <a:lnTo>
                    <a:pt x="163810" y="197370"/>
                  </a:lnTo>
                  <a:lnTo>
                    <a:pt x="196987" y="212644"/>
                  </a:lnTo>
                  <a:lnTo>
                    <a:pt x="227001" y="232079"/>
                  </a:lnTo>
                  <a:lnTo>
                    <a:pt x="293687" y="281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2"/>
            <p:cNvSpPr/>
            <p:nvPr>
              <p:custDataLst>
                <p:tags r:id="rId31"/>
              </p:custDataLst>
            </p:nvPr>
          </p:nvSpPr>
          <p:spPr>
            <a:xfrm>
              <a:off x="5609594" y="4429125"/>
              <a:ext cx="194338" cy="300633"/>
            </a:xfrm>
            <a:custGeom>
              <a:avLst/>
              <a:gdLst/>
              <a:ahLst/>
              <a:cxnLst/>
              <a:rect l="0" t="0" r="0" b="0"/>
              <a:pathLst>
                <a:path w="194338" h="300633">
                  <a:moveTo>
                    <a:pt x="160969" y="0"/>
                  </a:moveTo>
                  <a:lnTo>
                    <a:pt x="160969" y="0"/>
                  </a:lnTo>
                  <a:lnTo>
                    <a:pt x="122098" y="5454"/>
                  </a:lnTo>
                  <a:lnTo>
                    <a:pt x="87340" y="12151"/>
                  </a:lnTo>
                  <a:lnTo>
                    <a:pt x="48118" y="24040"/>
                  </a:lnTo>
                  <a:lnTo>
                    <a:pt x="20104" y="40778"/>
                  </a:lnTo>
                  <a:lnTo>
                    <a:pt x="5166" y="55885"/>
                  </a:lnTo>
                  <a:lnTo>
                    <a:pt x="1538" y="61069"/>
                  </a:lnTo>
                  <a:lnTo>
                    <a:pt x="0" y="67171"/>
                  </a:lnTo>
                  <a:lnTo>
                    <a:pt x="645" y="81006"/>
                  </a:lnTo>
                  <a:lnTo>
                    <a:pt x="8575" y="93623"/>
                  </a:lnTo>
                  <a:lnTo>
                    <a:pt x="41861" y="120612"/>
                  </a:lnTo>
                  <a:lnTo>
                    <a:pt x="77829" y="146237"/>
                  </a:lnTo>
                  <a:lnTo>
                    <a:pt x="116396" y="172073"/>
                  </a:lnTo>
                  <a:lnTo>
                    <a:pt x="155546" y="202706"/>
                  </a:lnTo>
                  <a:lnTo>
                    <a:pt x="177904" y="234474"/>
                  </a:lnTo>
                  <a:lnTo>
                    <a:pt x="182744" y="259483"/>
                  </a:lnTo>
                  <a:lnTo>
                    <a:pt x="179172" y="274370"/>
                  </a:lnTo>
                  <a:lnTo>
                    <a:pt x="175750" y="280809"/>
                  </a:lnTo>
                  <a:lnTo>
                    <a:pt x="164892" y="290316"/>
                  </a:lnTo>
                  <a:lnTo>
                    <a:pt x="148608" y="298274"/>
                  </a:lnTo>
                  <a:lnTo>
                    <a:pt x="131142" y="300632"/>
                  </a:lnTo>
                  <a:lnTo>
                    <a:pt x="115080" y="300301"/>
                  </a:lnTo>
                  <a:lnTo>
                    <a:pt x="102062" y="297216"/>
                  </a:lnTo>
                  <a:lnTo>
                    <a:pt x="97002" y="293393"/>
                  </a:lnTo>
                  <a:lnTo>
                    <a:pt x="89030" y="282091"/>
                  </a:lnTo>
                  <a:lnTo>
                    <a:pt x="83797" y="260853"/>
                  </a:lnTo>
                  <a:lnTo>
                    <a:pt x="88366" y="225400"/>
                  </a:lnTo>
                  <a:lnTo>
                    <a:pt x="100113" y="194878"/>
                  </a:lnTo>
                  <a:lnTo>
                    <a:pt x="124275" y="156844"/>
                  </a:lnTo>
                  <a:lnTo>
                    <a:pt x="150431" y="123025"/>
                  </a:lnTo>
                  <a:lnTo>
                    <a:pt x="174498" y="89140"/>
                  </a:lnTo>
                  <a:lnTo>
                    <a:pt x="194337" y="60212"/>
                  </a:lnTo>
                  <a:lnTo>
                    <a:pt x="19271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3"/>
            <p:cNvSpPr/>
            <p:nvPr>
              <p:custDataLst>
                <p:tags r:id="rId32"/>
              </p:custDataLst>
            </p:nvPr>
          </p:nvSpPr>
          <p:spPr>
            <a:xfrm>
              <a:off x="5881688" y="4417070"/>
              <a:ext cx="204253" cy="297806"/>
            </a:xfrm>
            <a:custGeom>
              <a:avLst/>
              <a:gdLst/>
              <a:ahLst/>
              <a:cxnLst/>
              <a:rect l="0" t="0" r="0" b="0"/>
              <a:pathLst>
                <a:path w="204253" h="297806">
                  <a:moveTo>
                    <a:pt x="0" y="12055"/>
                  </a:moveTo>
                  <a:lnTo>
                    <a:pt x="0" y="12055"/>
                  </a:lnTo>
                  <a:lnTo>
                    <a:pt x="33143" y="12055"/>
                  </a:lnTo>
                  <a:lnTo>
                    <a:pt x="69229" y="11173"/>
                  </a:lnTo>
                  <a:lnTo>
                    <a:pt x="107455" y="5773"/>
                  </a:lnTo>
                  <a:lnTo>
                    <a:pt x="139435" y="4607"/>
                  </a:lnTo>
                  <a:lnTo>
                    <a:pt x="173945" y="0"/>
                  </a:lnTo>
                  <a:lnTo>
                    <a:pt x="185494" y="229"/>
                  </a:lnTo>
                  <a:lnTo>
                    <a:pt x="193566" y="3271"/>
                  </a:lnTo>
                  <a:lnTo>
                    <a:pt x="200094" y="7563"/>
                  </a:lnTo>
                  <a:lnTo>
                    <a:pt x="203583" y="17114"/>
                  </a:lnTo>
                  <a:lnTo>
                    <a:pt x="204252" y="30178"/>
                  </a:lnTo>
                  <a:lnTo>
                    <a:pt x="195163" y="67913"/>
                  </a:lnTo>
                  <a:lnTo>
                    <a:pt x="180128" y="103413"/>
                  </a:lnTo>
                  <a:lnTo>
                    <a:pt x="160914" y="142500"/>
                  </a:lnTo>
                  <a:lnTo>
                    <a:pt x="143508" y="175876"/>
                  </a:lnTo>
                  <a:lnTo>
                    <a:pt x="128203" y="214140"/>
                  </a:lnTo>
                  <a:lnTo>
                    <a:pt x="109280" y="251270"/>
                  </a:lnTo>
                  <a:lnTo>
                    <a:pt x="87312" y="297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4"/>
            <p:cNvSpPr/>
            <p:nvPr>
              <p:custDataLst>
                <p:tags r:id="rId33"/>
              </p:custDataLst>
            </p:nvPr>
          </p:nvSpPr>
          <p:spPr>
            <a:xfrm>
              <a:off x="6159500" y="4667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36"/>
          <p:cNvGrpSpPr/>
          <p:nvPr/>
        </p:nvGrpSpPr>
        <p:grpSpPr>
          <a:xfrm>
            <a:off x="6388670" y="4333875"/>
            <a:ext cx="467600" cy="230189"/>
            <a:chOff x="6388670" y="4333875"/>
            <a:chExt cx="467600" cy="230189"/>
          </a:xfrm>
        </p:grpSpPr>
        <p:sp>
          <p:nvSpPr>
            <p:cNvPr id="88" name="SMARTInkShape-155"/>
            <p:cNvSpPr/>
            <p:nvPr>
              <p:custDataLst>
                <p:tags r:id="rId26"/>
              </p:custDataLst>
            </p:nvPr>
          </p:nvSpPr>
          <p:spPr>
            <a:xfrm>
              <a:off x="6388670" y="4350077"/>
              <a:ext cx="191246" cy="213987"/>
            </a:xfrm>
            <a:custGeom>
              <a:avLst/>
              <a:gdLst/>
              <a:ahLst/>
              <a:cxnLst/>
              <a:rect l="0" t="0" r="0" b="0"/>
              <a:pathLst>
                <a:path w="191246" h="213987">
                  <a:moveTo>
                    <a:pt x="96268" y="7610"/>
                  </a:moveTo>
                  <a:lnTo>
                    <a:pt x="96268" y="7610"/>
                  </a:lnTo>
                  <a:lnTo>
                    <a:pt x="96268" y="0"/>
                  </a:lnTo>
                  <a:lnTo>
                    <a:pt x="61105" y="14114"/>
                  </a:lnTo>
                  <a:lnTo>
                    <a:pt x="27502" y="36890"/>
                  </a:lnTo>
                  <a:lnTo>
                    <a:pt x="814" y="56685"/>
                  </a:lnTo>
                  <a:lnTo>
                    <a:pt x="0" y="60611"/>
                  </a:lnTo>
                  <a:lnTo>
                    <a:pt x="1221" y="64993"/>
                  </a:lnTo>
                  <a:lnTo>
                    <a:pt x="3799" y="69678"/>
                  </a:lnTo>
                  <a:lnTo>
                    <a:pt x="7282" y="72801"/>
                  </a:lnTo>
                  <a:lnTo>
                    <a:pt x="39025" y="86653"/>
                  </a:lnTo>
                  <a:lnTo>
                    <a:pt x="73005" y="99626"/>
                  </a:lnTo>
                  <a:lnTo>
                    <a:pt x="110505" y="109152"/>
                  </a:lnTo>
                  <a:lnTo>
                    <a:pt x="146301" y="119215"/>
                  </a:lnTo>
                  <a:lnTo>
                    <a:pt x="181075" y="141498"/>
                  </a:lnTo>
                  <a:lnTo>
                    <a:pt x="186877" y="148843"/>
                  </a:lnTo>
                  <a:lnTo>
                    <a:pt x="190142" y="157936"/>
                  </a:lnTo>
                  <a:lnTo>
                    <a:pt x="191245" y="168910"/>
                  </a:lnTo>
                  <a:lnTo>
                    <a:pt x="189045" y="174255"/>
                  </a:lnTo>
                  <a:lnTo>
                    <a:pt x="180446" y="184873"/>
                  </a:lnTo>
                  <a:lnTo>
                    <a:pt x="175425" y="187817"/>
                  </a:lnTo>
                  <a:lnTo>
                    <a:pt x="136197" y="204883"/>
                  </a:lnTo>
                  <a:lnTo>
                    <a:pt x="108466" y="212188"/>
                  </a:lnTo>
                  <a:lnTo>
                    <a:pt x="48643" y="213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6"/>
            <p:cNvSpPr/>
            <p:nvPr>
              <p:custDataLst>
                <p:tags r:id="rId27"/>
              </p:custDataLst>
            </p:nvPr>
          </p:nvSpPr>
          <p:spPr>
            <a:xfrm>
              <a:off x="6469062" y="4344760"/>
              <a:ext cx="127002" cy="20866"/>
            </a:xfrm>
            <a:custGeom>
              <a:avLst/>
              <a:gdLst/>
              <a:ahLst/>
              <a:cxnLst/>
              <a:rect l="0" t="0" r="0" b="0"/>
              <a:pathLst>
                <a:path w="127002" h="20866">
                  <a:moveTo>
                    <a:pt x="127001" y="4990"/>
                  </a:moveTo>
                  <a:lnTo>
                    <a:pt x="127001" y="4990"/>
                  </a:lnTo>
                  <a:lnTo>
                    <a:pt x="127001" y="776"/>
                  </a:lnTo>
                  <a:lnTo>
                    <a:pt x="125236" y="417"/>
                  </a:lnTo>
                  <a:lnTo>
                    <a:pt x="115207" y="2361"/>
                  </a:lnTo>
                  <a:lnTo>
                    <a:pt x="109118" y="0"/>
                  </a:lnTo>
                  <a:lnTo>
                    <a:pt x="98767" y="714"/>
                  </a:lnTo>
                  <a:lnTo>
                    <a:pt x="65388" y="4614"/>
                  </a:lnTo>
                  <a:lnTo>
                    <a:pt x="0" y="208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57"/>
            <p:cNvSpPr/>
            <p:nvPr>
              <p:custDataLst>
                <p:tags r:id="rId28"/>
              </p:custDataLst>
            </p:nvPr>
          </p:nvSpPr>
          <p:spPr>
            <a:xfrm>
              <a:off x="6668860" y="4333875"/>
              <a:ext cx="187410" cy="161608"/>
            </a:xfrm>
            <a:custGeom>
              <a:avLst/>
              <a:gdLst/>
              <a:ahLst/>
              <a:cxnLst/>
              <a:rect l="0" t="0" r="0" b="0"/>
              <a:pathLst>
                <a:path w="187410" h="161608">
                  <a:moveTo>
                    <a:pt x="54203" y="0"/>
                  </a:moveTo>
                  <a:lnTo>
                    <a:pt x="54203" y="0"/>
                  </a:lnTo>
                  <a:lnTo>
                    <a:pt x="54203" y="4213"/>
                  </a:lnTo>
                  <a:lnTo>
                    <a:pt x="26089" y="41440"/>
                  </a:lnTo>
                  <a:lnTo>
                    <a:pt x="10955" y="60971"/>
                  </a:lnTo>
                  <a:lnTo>
                    <a:pt x="1700" y="89952"/>
                  </a:lnTo>
                  <a:lnTo>
                    <a:pt x="0" y="108183"/>
                  </a:lnTo>
                  <a:lnTo>
                    <a:pt x="3947" y="125693"/>
                  </a:lnTo>
                  <a:lnTo>
                    <a:pt x="7470" y="134066"/>
                  </a:lnTo>
                  <a:lnTo>
                    <a:pt x="18440" y="145722"/>
                  </a:lnTo>
                  <a:lnTo>
                    <a:pt x="41841" y="157241"/>
                  </a:lnTo>
                  <a:lnTo>
                    <a:pt x="61056" y="161607"/>
                  </a:lnTo>
                  <a:lnTo>
                    <a:pt x="99783" y="157224"/>
                  </a:lnTo>
                  <a:lnTo>
                    <a:pt x="120331" y="150360"/>
                  </a:lnTo>
                  <a:lnTo>
                    <a:pt x="149962" y="130305"/>
                  </a:lnTo>
                  <a:lnTo>
                    <a:pt x="174062" y="103067"/>
                  </a:lnTo>
                  <a:lnTo>
                    <a:pt x="183300" y="80711"/>
                  </a:lnTo>
                  <a:lnTo>
                    <a:pt x="187409" y="60172"/>
                  </a:lnTo>
                  <a:lnTo>
                    <a:pt x="183667" y="48498"/>
                  </a:lnTo>
                  <a:lnTo>
                    <a:pt x="171106" y="30844"/>
                  </a:lnTo>
                  <a:lnTo>
                    <a:pt x="154398" y="21683"/>
                  </a:lnTo>
                  <a:lnTo>
                    <a:pt x="120475" y="10685"/>
                  </a:lnTo>
                  <a:lnTo>
                    <a:pt x="97260" y="3558"/>
                  </a:lnTo>
                  <a:lnTo>
                    <a:pt x="462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37"/>
          <p:cNvGrpSpPr/>
          <p:nvPr/>
        </p:nvGrpSpPr>
        <p:grpSpPr>
          <a:xfrm>
            <a:off x="7088187" y="4342139"/>
            <a:ext cx="824160" cy="325112"/>
            <a:chOff x="7088187" y="4342139"/>
            <a:chExt cx="824160" cy="325112"/>
          </a:xfrm>
        </p:grpSpPr>
        <p:sp>
          <p:nvSpPr>
            <p:cNvPr id="92" name="SMARTInkShape-158"/>
            <p:cNvSpPr/>
            <p:nvPr>
              <p:custDataLst>
                <p:tags r:id="rId20"/>
              </p:custDataLst>
            </p:nvPr>
          </p:nvSpPr>
          <p:spPr>
            <a:xfrm>
              <a:off x="7088187" y="4429125"/>
              <a:ext cx="134939" cy="182564"/>
            </a:xfrm>
            <a:custGeom>
              <a:avLst/>
              <a:gdLst/>
              <a:ahLst/>
              <a:cxnLst/>
              <a:rect l="0" t="0" r="0" b="0"/>
              <a:pathLst>
                <a:path w="134939" h="182564">
                  <a:moveTo>
                    <a:pt x="0" y="0"/>
                  </a:moveTo>
                  <a:lnTo>
                    <a:pt x="0" y="0"/>
                  </a:lnTo>
                  <a:lnTo>
                    <a:pt x="0" y="6834"/>
                  </a:lnTo>
                  <a:lnTo>
                    <a:pt x="882" y="7201"/>
                  </a:lnTo>
                  <a:lnTo>
                    <a:pt x="4213" y="7610"/>
                  </a:lnTo>
                  <a:lnTo>
                    <a:pt x="5455" y="8601"/>
                  </a:lnTo>
                  <a:lnTo>
                    <a:pt x="11825" y="18957"/>
                  </a:lnTo>
                  <a:lnTo>
                    <a:pt x="47880" y="58138"/>
                  </a:lnTo>
                  <a:lnTo>
                    <a:pt x="77848" y="97607"/>
                  </a:lnTo>
                  <a:lnTo>
                    <a:pt x="100983" y="135248"/>
                  </a:lnTo>
                  <a:lnTo>
                    <a:pt x="134938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59"/>
            <p:cNvSpPr/>
            <p:nvPr>
              <p:custDataLst>
                <p:tags r:id="rId21"/>
              </p:custDataLst>
            </p:nvPr>
          </p:nvSpPr>
          <p:spPr>
            <a:xfrm>
              <a:off x="7119938" y="4429125"/>
              <a:ext cx="119063" cy="238126"/>
            </a:xfrm>
            <a:custGeom>
              <a:avLst/>
              <a:gdLst/>
              <a:ahLst/>
              <a:cxnLst/>
              <a:rect l="0" t="0" r="0" b="0"/>
              <a:pathLst>
                <a:path w="119063" h="238126">
                  <a:moveTo>
                    <a:pt x="119062" y="0"/>
                  </a:moveTo>
                  <a:lnTo>
                    <a:pt x="119062" y="0"/>
                  </a:lnTo>
                  <a:lnTo>
                    <a:pt x="112724" y="7219"/>
                  </a:lnTo>
                  <a:lnTo>
                    <a:pt x="100403" y="33920"/>
                  </a:lnTo>
                  <a:lnTo>
                    <a:pt x="87274" y="70111"/>
                  </a:lnTo>
                  <a:lnTo>
                    <a:pt x="75710" y="107019"/>
                  </a:lnTo>
                  <a:lnTo>
                    <a:pt x="57484" y="146278"/>
                  </a:lnTo>
                  <a:lnTo>
                    <a:pt x="34006" y="18362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60"/>
            <p:cNvSpPr/>
            <p:nvPr>
              <p:custDataLst>
                <p:tags r:id="rId22"/>
              </p:custDataLst>
            </p:nvPr>
          </p:nvSpPr>
          <p:spPr>
            <a:xfrm>
              <a:off x="7389813" y="4357687"/>
              <a:ext cx="14755" cy="277814"/>
            </a:xfrm>
            <a:custGeom>
              <a:avLst/>
              <a:gdLst/>
              <a:ahLst/>
              <a:cxnLst/>
              <a:rect l="0" t="0" r="0" b="0"/>
              <a:pathLst>
                <a:path w="14755" h="277814">
                  <a:moveTo>
                    <a:pt x="0" y="0"/>
                  </a:moveTo>
                  <a:lnTo>
                    <a:pt x="0" y="0"/>
                  </a:lnTo>
                  <a:lnTo>
                    <a:pt x="0" y="32186"/>
                  </a:lnTo>
                  <a:lnTo>
                    <a:pt x="2351" y="60396"/>
                  </a:lnTo>
                  <a:lnTo>
                    <a:pt x="6834" y="96793"/>
                  </a:lnTo>
                  <a:lnTo>
                    <a:pt x="11824" y="127948"/>
                  </a:lnTo>
                  <a:lnTo>
                    <a:pt x="14674" y="165106"/>
                  </a:lnTo>
                  <a:lnTo>
                    <a:pt x="14754" y="199922"/>
                  </a:lnTo>
                  <a:lnTo>
                    <a:pt x="9009" y="236611"/>
                  </a:lnTo>
                  <a:lnTo>
                    <a:pt x="7936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61"/>
            <p:cNvSpPr/>
            <p:nvPr>
              <p:custDataLst>
                <p:tags r:id="rId23"/>
              </p:custDataLst>
            </p:nvPr>
          </p:nvSpPr>
          <p:spPr>
            <a:xfrm>
              <a:off x="7500937" y="4595812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62"/>
            <p:cNvSpPr/>
            <p:nvPr>
              <p:custDataLst>
                <p:tags r:id="rId24"/>
              </p:custDataLst>
            </p:nvPr>
          </p:nvSpPr>
          <p:spPr>
            <a:xfrm>
              <a:off x="7596562" y="4373563"/>
              <a:ext cx="157873" cy="221120"/>
            </a:xfrm>
            <a:custGeom>
              <a:avLst/>
              <a:gdLst/>
              <a:ahLst/>
              <a:cxnLst/>
              <a:rect l="0" t="0" r="0" b="0"/>
              <a:pathLst>
                <a:path w="157873" h="221120">
                  <a:moveTo>
                    <a:pt x="39312" y="0"/>
                  </a:moveTo>
                  <a:lnTo>
                    <a:pt x="39312" y="0"/>
                  </a:lnTo>
                  <a:lnTo>
                    <a:pt x="28327" y="17268"/>
                  </a:lnTo>
                  <a:lnTo>
                    <a:pt x="20318" y="27959"/>
                  </a:lnTo>
                  <a:lnTo>
                    <a:pt x="10343" y="51677"/>
                  </a:lnTo>
                  <a:lnTo>
                    <a:pt x="2473" y="85526"/>
                  </a:lnTo>
                  <a:lnTo>
                    <a:pt x="0" y="124260"/>
                  </a:lnTo>
                  <a:lnTo>
                    <a:pt x="3950" y="158427"/>
                  </a:lnTo>
                  <a:lnTo>
                    <a:pt x="10705" y="188052"/>
                  </a:lnTo>
                  <a:lnTo>
                    <a:pt x="20425" y="202935"/>
                  </a:lnTo>
                  <a:lnTo>
                    <a:pt x="32682" y="213665"/>
                  </a:lnTo>
                  <a:lnTo>
                    <a:pt x="44010" y="218434"/>
                  </a:lnTo>
                  <a:lnTo>
                    <a:pt x="68731" y="221119"/>
                  </a:lnTo>
                  <a:lnTo>
                    <a:pt x="83550" y="217043"/>
                  </a:lnTo>
                  <a:lnTo>
                    <a:pt x="103222" y="204268"/>
                  </a:lnTo>
                  <a:lnTo>
                    <a:pt x="132185" y="165805"/>
                  </a:lnTo>
                  <a:lnTo>
                    <a:pt x="149776" y="133165"/>
                  </a:lnTo>
                  <a:lnTo>
                    <a:pt x="155828" y="110599"/>
                  </a:lnTo>
                  <a:lnTo>
                    <a:pt x="157872" y="87698"/>
                  </a:lnTo>
                  <a:lnTo>
                    <a:pt x="149799" y="69199"/>
                  </a:lnTo>
                  <a:lnTo>
                    <a:pt x="136235" y="51175"/>
                  </a:lnTo>
                  <a:lnTo>
                    <a:pt x="98540" y="29648"/>
                  </a:lnTo>
                  <a:lnTo>
                    <a:pt x="4725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63"/>
            <p:cNvSpPr/>
            <p:nvPr>
              <p:custDataLst>
                <p:tags r:id="rId25"/>
              </p:custDataLst>
            </p:nvPr>
          </p:nvSpPr>
          <p:spPr>
            <a:xfrm>
              <a:off x="7811454" y="4342139"/>
              <a:ext cx="100893" cy="213413"/>
            </a:xfrm>
            <a:custGeom>
              <a:avLst/>
              <a:gdLst/>
              <a:ahLst/>
              <a:cxnLst/>
              <a:rect l="0" t="0" r="0" b="0"/>
              <a:pathLst>
                <a:path w="100893" h="213413">
                  <a:moveTo>
                    <a:pt x="86358" y="7611"/>
                  </a:moveTo>
                  <a:lnTo>
                    <a:pt x="86358" y="7611"/>
                  </a:lnTo>
                  <a:lnTo>
                    <a:pt x="82144" y="3397"/>
                  </a:lnTo>
                  <a:lnTo>
                    <a:pt x="77724" y="1329"/>
                  </a:lnTo>
                  <a:lnTo>
                    <a:pt x="63486" y="0"/>
                  </a:lnTo>
                  <a:lnTo>
                    <a:pt x="38233" y="6075"/>
                  </a:lnTo>
                  <a:lnTo>
                    <a:pt x="20848" y="14114"/>
                  </a:lnTo>
                  <a:lnTo>
                    <a:pt x="6289" y="26393"/>
                  </a:lnTo>
                  <a:lnTo>
                    <a:pt x="2265" y="33009"/>
                  </a:lnTo>
                  <a:lnTo>
                    <a:pt x="0" y="50120"/>
                  </a:lnTo>
                  <a:lnTo>
                    <a:pt x="4174" y="62076"/>
                  </a:lnTo>
                  <a:lnTo>
                    <a:pt x="31550" y="100010"/>
                  </a:lnTo>
                  <a:lnTo>
                    <a:pt x="67943" y="138684"/>
                  </a:lnTo>
                  <a:lnTo>
                    <a:pt x="96124" y="176221"/>
                  </a:lnTo>
                  <a:lnTo>
                    <a:pt x="99518" y="183384"/>
                  </a:lnTo>
                  <a:lnTo>
                    <a:pt x="98674" y="191860"/>
                  </a:lnTo>
                  <a:lnTo>
                    <a:pt x="95360" y="200624"/>
                  </a:lnTo>
                  <a:lnTo>
                    <a:pt x="90947" y="207459"/>
                  </a:lnTo>
                  <a:lnTo>
                    <a:pt x="81343" y="211085"/>
                  </a:lnTo>
                  <a:lnTo>
                    <a:pt x="57831" y="213412"/>
                  </a:lnTo>
                  <a:lnTo>
                    <a:pt x="20659" y="207628"/>
                  </a:lnTo>
                  <a:lnTo>
                    <a:pt x="16100" y="207102"/>
                  </a:lnTo>
                  <a:lnTo>
                    <a:pt x="13061" y="204987"/>
                  </a:lnTo>
                  <a:lnTo>
                    <a:pt x="11035" y="201813"/>
                  </a:lnTo>
                  <a:lnTo>
                    <a:pt x="9684" y="197933"/>
                  </a:lnTo>
                  <a:lnTo>
                    <a:pt x="11997" y="179831"/>
                  </a:lnTo>
                  <a:lnTo>
                    <a:pt x="22483" y="157711"/>
                  </a:lnTo>
                  <a:lnTo>
                    <a:pt x="54782" y="119163"/>
                  </a:lnTo>
                  <a:lnTo>
                    <a:pt x="78792" y="85997"/>
                  </a:lnTo>
                  <a:lnTo>
                    <a:pt x="95446" y="59254"/>
                  </a:lnTo>
                  <a:lnTo>
                    <a:pt x="100892" y="3241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38"/>
          <p:cNvGrpSpPr/>
          <p:nvPr/>
        </p:nvGrpSpPr>
        <p:grpSpPr>
          <a:xfrm>
            <a:off x="8072437" y="4437063"/>
            <a:ext cx="142876" cy="55563"/>
            <a:chOff x="8072437" y="4437063"/>
            <a:chExt cx="142876" cy="55563"/>
          </a:xfrm>
        </p:grpSpPr>
        <p:sp>
          <p:nvSpPr>
            <p:cNvPr id="99" name="SMARTInkShape-164"/>
            <p:cNvSpPr/>
            <p:nvPr>
              <p:custDataLst>
                <p:tags r:id="rId18"/>
              </p:custDataLst>
            </p:nvPr>
          </p:nvSpPr>
          <p:spPr>
            <a:xfrm>
              <a:off x="8072437" y="4437063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65871" y="0"/>
                  </a:lnTo>
                  <a:lnTo>
                    <a:pt x="33133" y="88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65"/>
            <p:cNvSpPr/>
            <p:nvPr>
              <p:custDataLst>
                <p:tags r:id="rId19"/>
              </p:custDataLst>
            </p:nvPr>
          </p:nvSpPr>
          <p:spPr>
            <a:xfrm>
              <a:off x="8080375" y="4476750"/>
              <a:ext cx="134938" cy="15876"/>
            </a:xfrm>
            <a:custGeom>
              <a:avLst/>
              <a:gdLst/>
              <a:ahLst/>
              <a:cxnLst/>
              <a:rect l="0" t="0" r="0" b="0"/>
              <a:pathLst>
                <a:path w="134938" h="15876">
                  <a:moveTo>
                    <a:pt x="134937" y="15875"/>
                  </a:moveTo>
                  <a:lnTo>
                    <a:pt x="134937" y="15875"/>
                  </a:lnTo>
                  <a:lnTo>
                    <a:pt x="126510" y="11661"/>
                  </a:lnTo>
                  <a:lnTo>
                    <a:pt x="94140" y="6076"/>
                  </a:lnTo>
                  <a:lnTo>
                    <a:pt x="59067" y="12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39"/>
          <p:cNvGrpSpPr/>
          <p:nvPr/>
        </p:nvGrpSpPr>
        <p:grpSpPr>
          <a:xfrm>
            <a:off x="3984625" y="5248799"/>
            <a:ext cx="1246188" cy="513827"/>
            <a:chOff x="3984625" y="5248799"/>
            <a:chExt cx="1246188" cy="513827"/>
          </a:xfrm>
        </p:grpSpPr>
        <p:sp>
          <p:nvSpPr>
            <p:cNvPr id="102" name="SMARTInkShape-166"/>
            <p:cNvSpPr/>
            <p:nvPr>
              <p:custDataLst>
                <p:tags r:id="rId13"/>
              </p:custDataLst>
            </p:nvPr>
          </p:nvSpPr>
          <p:spPr>
            <a:xfrm>
              <a:off x="3984625" y="5373687"/>
              <a:ext cx="23804" cy="388939"/>
            </a:xfrm>
            <a:custGeom>
              <a:avLst/>
              <a:gdLst/>
              <a:ahLst/>
              <a:cxnLst/>
              <a:rect l="0" t="0" r="0" b="0"/>
              <a:pathLst>
                <a:path w="23804" h="388939">
                  <a:moveTo>
                    <a:pt x="0" y="0"/>
                  </a:moveTo>
                  <a:lnTo>
                    <a:pt x="0" y="0"/>
                  </a:lnTo>
                  <a:lnTo>
                    <a:pt x="0" y="38133"/>
                  </a:lnTo>
                  <a:lnTo>
                    <a:pt x="6336" y="72894"/>
                  </a:lnTo>
                  <a:lnTo>
                    <a:pt x="12657" y="105188"/>
                  </a:lnTo>
                  <a:lnTo>
                    <a:pt x="17591" y="140298"/>
                  </a:lnTo>
                  <a:lnTo>
                    <a:pt x="21969" y="178565"/>
                  </a:lnTo>
                  <a:lnTo>
                    <a:pt x="23266" y="214010"/>
                  </a:lnTo>
                  <a:lnTo>
                    <a:pt x="23650" y="245091"/>
                  </a:lnTo>
                  <a:lnTo>
                    <a:pt x="23765" y="278407"/>
                  </a:lnTo>
                  <a:lnTo>
                    <a:pt x="23803" y="313893"/>
                  </a:lnTo>
                  <a:lnTo>
                    <a:pt x="19596" y="344458"/>
                  </a:lnTo>
                  <a:lnTo>
                    <a:pt x="15875" y="388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67"/>
            <p:cNvSpPr/>
            <p:nvPr>
              <p:custDataLst>
                <p:tags r:id="rId14"/>
              </p:custDataLst>
            </p:nvPr>
          </p:nvSpPr>
          <p:spPr>
            <a:xfrm>
              <a:off x="4151312" y="5280036"/>
              <a:ext cx="276127" cy="413766"/>
            </a:xfrm>
            <a:custGeom>
              <a:avLst/>
              <a:gdLst/>
              <a:ahLst/>
              <a:cxnLst/>
              <a:rect l="0" t="0" r="0" b="0"/>
              <a:pathLst>
                <a:path w="276127" h="413766">
                  <a:moveTo>
                    <a:pt x="0" y="69839"/>
                  </a:moveTo>
                  <a:lnTo>
                    <a:pt x="0" y="69839"/>
                  </a:lnTo>
                  <a:lnTo>
                    <a:pt x="17269" y="58853"/>
                  </a:lnTo>
                  <a:lnTo>
                    <a:pt x="50378" y="31515"/>
                  </a:lnTo>
                  <a:lnTo>
                    <a:pt x="85323" y="14805"/>
                  </a:lnTo>
                  <a:lnTo>
                    <a:pt x="116514" y="3798"/>
                  </a:lnTo>
                  <a:lnTo>
                    <a:pt x="150547" y="0"/>
                  </a:lnTo>
                  <a:lnTo>
                    <a:pt x="170980" y="3815"/>
                  </a:lnTo>
                  <a:lnTo>
                    <a:pt x="201441" y="16424"/>
                  </a:lnTo>
                  <a:lnTo>
                    <a:pt x="205733" y="21882"/>
                  </a:lnTo>
                  <a:lnTo>
                    <a:pt x="210499" y="37353"/>
                  </a:lnTo>
                  <a:lnTo>
                    <a:pt x="210266" y="51285"/>
                  </a:lnTo>
                  <a:lnTo>
                    <a:pt x="206341" y="64238"/>
                  </a:lnTo>
                  <a:lnTo>
                    <a:pt x="188721" y="93469"/>
                  </a:lnTo>
                  <a:lnTo>
                    <a:pt x="149525" y="131883"/>
                  </a:lnTo>
                  <a:lnTo>
                    <a:pt x="138770" y="140257"/>
                  </a:lnTo>
                  <a:lnTo>
                    <a:pt x="122695" y="161773"/>
                  </a:lnTo>
                  <a:lnTo>
                    <a:pt x="120677" y="167437"/>
                  </a:lnTo>
                  <a:lnTo>
                    <a:pt x="121904" y="169300"/>
                  </a:lnTo>
                  <a:lnTo>
                    <a:pt x="145514" y="176749"/>
                  </a:lnTo>
                  <a:lnTo>
                    <a:pt x="183898" y="184808"/>
                  </a:lnTo>
                  <a:lnTo>
                    <a:pt x="223471" y="192756"/>
                  </a:lnTo>
                  <a:lnTo>
                    <a:pt x="252100" y="207528"/>
                  </a:lnTo>
                  <a:lnTo>
                    <a:pt x="259918" y="217464"/>
                  </a:lnTo>
                  <a:lnTo>
                    <a:pt x="274019" y="242117"/>
                  </a:lnTo>
                  <a:lnTo>
                    <a:pt x="276126" y="254885"/>
                  </a:lnTo>
                  <a:lnTo>
                    <a:pt x="272359" y="269381"/>
                  </a:lnTo>
                  <a:lnTo>
                    <a:pt x="255209" y="302654"/>
                  </a:lnTo>
                  <a:lnTo>
                    <a:pt x="220059" y="341545"/>
                  </a:lnTo>
                  <a:lnTo>
                    <a:pt x="182589" y="373070"/>
                  </a:lnTo>
                  <a:lnTo>
                    <a:pt x="161402" y="388734"/>
                  </a:lnTo>
                  <a:lnTo>
                    <a:pt x="122374" y="403049"/>
                  </a:lnTo>
                  <a:lnTo>
                    <a:pt x="98550" y="413765"/>
                  </a:lnTo>
                  <a:lnTo>
                    <a:pt x="55563" y="411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68"/>
            <p:cNvSpPr/>
            <p:nvPr>
              <p:custDataLst>
                <p:tags r:id="rId15"/>
              </p:custDataLst>
            </p:nvPr>
          </p:nvSpPr>
          <p:spPr>
            <a:xfrm>
              <a:off x="4548831" y="5255744"/>
              <a:ext cx="189857" cy="371945"/>
            </a:xfrm>
            <a:custGeom>
              <a:avLst/>
              <a:gdLst/>
              <a:ahLst/>
              <a:cxnLst/>
              <a:rect l="0" t="0" r="0" b="0"/>
              <a:pathLst>
                <a:path w="189857" h="371945">
                  <a:moveTo>
                    <a:pt x="166044" y="14756"/>
                  </a:moveTo>
                  <a:lnTo>
                    <a:pt x="166044" y="14756"/>
                  </a:lnTo>
                  <a:lnTo>
                    <a:pt x="166044" y="10542"/>
                  </a:lnTo>
                  <a:lnTo>
                    <a:pt x="165162" y="9301"/>
                  </a:lnTo>
                  <a:lnTo>
                    <a:pt x="163692" y="8474"/>
                  </a:lnTo>
                  <a:lnTo>
                    <a:pt x="132124" y="81"/>
                  </a:lnTo>
                  <a:lnTo>
                    <a:pt x="106688" y="0"/>
                  </a:lnTo>
                  <a:lnTo>
                    <a:pt x="71873" y="7562"/>
                  </a:lnTo>
                  <a:lnTo>
                    <a:pt x="39257" y="21762"/>
                  </a:lnTo>
                  <a:lnTo>
                    <a:pt x="19508" y="40645"/>
                  </a:lnTo>
                  <a:lnTo>
                    <a:pt x="6699" y="58782"/>
                  </a:lnTo>
                  <a:lnTo>
                    <a:pt x="1532" y="83755"/>
                  </a:lnTo>
                  <a:lnTo>
                    <a:pt x="0" y="105070"/>
                  </a:lnTo>
                  <a:lnTo>
                    <a:pt x="4347" y="116925"/>
                  </a:lnTo>
                  <a:lnTo>
                    <a:pt x="12157" y="127192"/>
                  </a:lnTo>
                  <a:lnTo>
                    <a:pt x="21509" y="134695"/>
                  </a:lnTo>
                  <a:lnTo>
                    <a:pt x="45118" y="143878"/>
                  </a:lnTo>
                  <a:lnTo>
                    <a:pt x="74455" y="143756"/>
                  </a:lnTo>
                  <a:lnTo>
                    <a:pt x="97063" y="138135"/>
                  </a:lnTo>
                  <a:lnTo>
                    <a:pt x="129914" y="119470"/>
                  </a:lnTo>
                  <a:lnTo>
                    <a:pt x="163606" y="88464"/>
                  </a:lnTo>
                  <a:lnTo>
                    <a:pt x="169371" y="78089"/>
                  </a:lnTo>
                  <a:lnTo>
                    <a:pt x="182211" y="44139"/>
                  </a:lnTo>
                  <a:lnTo>
                    <a:pt x="189817" y="14963"/>
                  </a:lnTo>
                  <a:lnTo>
                    <a:pt x="189853" y="47917"/>
                  </a:lnTo>
                  <a:lnTo>
                    <a:pt x="189855" y="83107"/>
                  </a:lnTo>
                  <a:lnTo>
                    <a:pt x="189856" y="113577"/>
                  </a:lnTo>
                  <a:lnTo>
                    <a:pt x="189856" y="145165"/>
                  </a:lnTo>
                  <a:lnTo>
                    <a:pt x="189856" y="177750"/>
                  </a:lnTo>
                  <a:lnTo>
                    <a:pt x="189856" y="216677"/>
                  </a:lnTo>
                  <a:lnTo>
                    <a:pt x="189856" y="252052"/>
                  </a:lnTo>
                  <a:lnTo>
                    <a:pt x="189856" y="286263"/>
                  </a:lnTo>
                  <a:lnTo>
                    <a:pt x="187505" y="322812"/>
                  </a:lnTo>
                  <a:lnTo>
                    <a:pt x="181919" y="371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69"/>
            <p:cNvSpPr/>
            <p:nvPr>
              <p:custDataLst>
                <p:tags r:id="rId16"/>
              </p:custDataLst>
            </p:nvPr>
          </p:nvSpPr>
          <p:spPr>
            <a:xfrm>
              <a:off x="4851062" y="5248799"/>
              <a:ext cx="225243" cy="297215"/>
            </a:xfrm>
            <a:custGeom>
              <a:avLst/>
              <a:gdLst/>
              <a:ahLst/>
              <a:cxnLst/>
              <a:rect l="0" t="0" r="0" b="0"/>
              <a:pathLst>
                <a:path w="225243" h="297215">
                  <a:moveTo>
                    <a:pt x="46375" y="37576"/>
                  </a:moveTo>
                  <a:lnTo>
                    <a:pt x="46375" y="37576"/>
                  </a:lnTo>
                  <a:lnTo>
                    <a:pt x="53209" y="30742"/>
                  </a:lnTo>
                  <a:lnTo>
                    <a:pt x="52695" y="30375"/>
                  </a:lnTo>
                  <a:lnTo>
                    <a:pt x="49773" y="29966"/>
                  </a:lnTo>
                  <a:lnTo>
                    <a:pt x="45533" y="32136"/>
                  </a:lnTo>
                  <a:lnTo>
                    <a:pt x="43168" y="33949"/>
                  </a:lnTo>
                  <a:lnTo>
                    <a:pt x="24144" y="69284"/>
                  </a:lnTo>
                  <a:lnTo>
                    <a:pt x="12292" y="105282"/>
                  </a:lnTo>
                  <a:lnTo>
                    <a:pt x="5074" y="144278"/>
                  </a:lnTo>
                  <a:lnTo>
                    <a:pt x="0" y="183791"/>
                  </a:lnTo>
                  <a:lnTo>
                    <a:pt x="5334" y="215539"/>
                  </a:lnTo>
                  <a:lnTo>
                    <a:pt x="13244" y="246508"/>
                  </a:lnTo>
                  <a:lnTo>
                    <a:pt x="31273" y="274115"/>
                  </a:lnTo>
                  <a:lnTo>
                    <a:pt x="47606" y="292341"/>
                  </a:lnTo>
                  <a:lnTo>
                    <a:pt x="58388" y="296325"/>
                  </a:lnTo>
                  <a:lnTo>
                    <a:pt x="72881" y="297214"/>
                  </a:lnTo>
                  <a:lnTo>
                    <a:pt x="99992" y="291875"/>
                  </a:lnTo>
                  <a:lnTo>
                    <a:pt x="125174" y="278631"/>
                  </a:lnTo>
                  <a:lnTo>
                    <a:pt x="161533" y="247366"/>
                  </a:lnTo>
                  <a:lnTo>
                    <a:pt x="179234" y="227705"/>
                  </a:lnTo>
                  <a:lnTo>
                    <a:pt x="199723" y="190659"/>
                  </a:lnTo>
                  <a:lnTo>
                    <a:pt x="215345" y="151504"/>
                  </a:lnTo>
                  <a:lnTo>
                    <a:pt x="222608" y="115664"/>
                  </a:lnTo>
                  <a:lnTo>
                    <a:pt x="225242" y="100504"/>
                  </a:lnTo>
                  <a:lnTo>
                    <a:pt x="221768" y="78858"/>
                  </a:lnTo>
                  <a:lnTo>
                    <a:pt x="206724" y="44909"/>
                  </a:lnTo>
                  <a:lnTo>
                    <a:pt x="194330" y="29361"/>
                  </a:lnTo>
                  <a:lnTo>
                    <a:pt x="156249" y="7232"/>
                  </a:lnTo>
                  <a:lnTo>
                    <a:pt x="135669" y="657"/>
                  </a:lnTo>
                  <a:lnTo>
                    <a:pt x="123103" y="0"/>
                  </a:lnTo>
                  <a:lnTo>
                    <a:pt x="94000" y="5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70"/>
            <p:cNvSpPr/>
            <p:nvPr>
              <p:custDataLst>
                <p:tags r:id="rId17"/>
              </p:custDataLst>
            </p:nvPr>
          </p:nvSpPr>
          <p:spPr>
            <a:xfrm>
              <a:off x="5230812" y="548481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40"/>
          <p:cNvGrpSpPr/>
          <p:nvPr/>
        </p:nvGrpSpPr>
        <p:grpSpPr>
          <a:xfrm>
            <a:off x="5415414" y="5119688"/>
            <a:ext cx="480448" cy="254000"/>
            <a:chOff x="5415414" y="5119688"/>
            <a:chExt cx="480448" cy="254000"/>
          </a:xfrm>
        </p:grpSpPr>
        <p:sp>
          <p:nvSpPr>
            <p:cNvPr id="108" name="SMARTInkShape-171"/>
            <p:cNvSpPr/>
            <p:nvPr>
              <p:custDataLst>
                <p:tags r:id="rId10"/>
              </p:custDataLst>
            </p:nvPr>
          </p:nvSpPr>
          <p:spPr>
            <a:xfrm>
              <a:off x="5415414" y="5151438"/>
              <a:ext cx="186269" cy="222250"/>
            </a:xfrm>
            <a:custGeom>
              <a:avLst/>
              <a:gdLst/>
              <a:ahLst/>
              <a:cxnLst/>
              <a:rect l="0" t="0" r="0" b="0"/>
              <a:pathLst>
                <a:path w="186269" h="222250">
                  <a:moveTo>
                    <a:pt x="101148" y="0"/>
                  </a:moveTo>
                  <a:lnTo>
                    <a:pt x="101148" y="0"/>
                  </a:lnTo>
                  <a:lnTo>
                    <a:pt x="96935" y="0"/>
                  </a:lnTo>
                  <a:lnTo>
                    <a:pt x="60896" y="14420"/>
                  </a:lnTo>
                  <a:lnTo>
                    <a:pt x="21895" y="41566"/>
                  </a:lnTo>
                  <a:lnTo>
                    <a:pt x="8286" y="56119"/>
                  </a:lnTo>
                  <a:lnTo>
                    <a:pt x="2549" y="66392"/>
                  </a:lnTo>
                  <a:lnTo>
                    <a:pt x="0" y="76839"/>
                  </a:lnTo>
                  <a:lnTo>
                    <a:pt x="1084" y="81212"/>
                  </a:lnTo>
                  <a:lnTo>
                    <a:pt x="6993" y="88422"/>
                  </a:lnTo>
                  <a:lnTo>
                    <a:pt x="24449" y="97440"/>
                  </a:lnTo>
                  <a:lnTo>
                    <a:pt x="54933" y="102933"/>
                  </a:lnTo>
                  <a:lnTo>
                    <a:pt x="89309" y="109245"/>
                  </a:lnTo>
                  <a:lnTo>
                    <a:pt x="122034" y="110753"/>
                  </a:lnTo>
                  <a:lnTo>
                    <a:pt x="155251" y="117389"/>
                  </a:lnTo>
                  <a:lnTo>
                    <a:pt x="177361" y="127191"/>
                  </a:lnTo>
                  <a:lnTo>
                    <a:pt x="181061" y="129773"/>
                  </a:lnTo>
                  <a:lnTo>
                    <a:pt x="183528" y="134141"/>
                  </a:lnTo>
                  <a:lnTo>
                    <a:pt x="186268" y="146048"/>
                  </a:lnTo>
                  <a:lnTo>
                    <a:pt x="185134" y="157808"/>
                  </a:lnTo>
                  <a:lnTo>
                    <a:pt x="180808" y="168915"/>
                  </a:lnTo>
                  <a:lnTo>
                    <a:pt x="162911" y="191523"/>
                  </a:lnTo>
                  <a:lnTo>
                    <a:pt x="127693" y="212444"/>
                  </a:lnTo>
                  <a:lnTo>
                    <a:pt x="113828" y="217891"/>
                  </a:lnTo>
                  <a:lnTo>
                    <a:pt x="77336" y="222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72"/>
            <p:cNvSpPr/>
            <p:nvPr>
              <p:custDataLst>
                <p:tags r:id="rId11"/>
              </p:custDataLst>
            </p:nvPr>
          </p:nvSpPr>
          <p:spPr>
            <a:xfrm>
              <a:off x="5500688" y="5135562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92139" y="0"/>
                  </a:lnTo>
                  <a:lnTo>
                    <a:pt x="78874" y="882"/>
                  </a:lnTo>
                  <a:lnTo>
                    <a:pt x="42125" y="683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73"/>
            <p:cNvSpPr/>
            <p:nvPr>
              <p:custDataLst>
                <p:tags r:id="rId12"/>
              </p:custDataLst>
            </p:nvPr>
          </p:nvSpPr>
          <p:spPr>
            <a:xfrm>
              <a:off x="5715034" y="5119688"/>
              <a:ext cx="180828" cy="185224"/>
            </a:xfrm>
            <a:custGeom>
              <a:avLst/>
              <a:gdLst/>
              <a:ahLst/>
              <a:cxnLst/>
              <a:rect l="0" t="0" r="0" b="0"/>
              <a:pathLst>
                <a:path w="180828" h="185224">
                  <a:moveTo>
                    <a:pt x="47591" y="0"/>
                  </a:moveTo>
                  <a:lnTo>
                    <a:pt x="47591" y="0"/>
                  </a:lnTo>
                  <a:lnTo>
                    <a:pt x="41255" y="7218"/>
                  </a:lnTo>
                  <a:lnTo>
                    <a:pt x="21365" y="42305"/>
                  </a:lnTo>
                  <a:lnTo>
                    <a:pt x="11892" y="59571"/>
                  </a:lnTo>
                  <a:lnTo>
                    <a:pt x="1302" y="95458"/>
                  </a:lnTo>
                  <a:lnTo>
                    <a:pt x="0" y="129255"/>
                  </a:lnTo>
                  <a:lnTo>
                    <a:pt x="6803" y="159154"/>
                  </a:lnTo>
                  <a:lnTo>
                    <a:pt x="16005" y="172882"/>
                  </a:lnTo>
                  <a:lnTo>
                    <a:pt x="29731" y="180611"/>
                  </a:lnTo>
                  <a:lnTo>
                    <a:pt x="46709" y="185223"/>
                  </a:lnTo>
                  <a:lnTo>
                    <a:pt x="71142" y="182861"/>
                  </a:lnTo>
                  <a:lnTo>
                    <a:pt x="103102" y="174161"/>
                  </a:lnTo>
                  <a:lnTo>
                    <a:pt x="122247" y="166549"/>
                  </a:lnTo>
                  <a:lnTo>
                    <a:pt x="131042" y="159570"/>
                  </a:lnTo>
                  <a:lnTo>
                    <a:pt x="160605" y="120201"/>
                  </a:lnTo>
                  <a:lnTo>
                    <a:pt x="176789" y="97174"/>
                  </a:lnTo>
                  <a:lnTo>
                    <a:pt x="180827" y="73379"/>
                  </a:lnTo>
                  <a:lnTo>
                    <a:pt x="177811" y="52413"/>
                  </a:lnTo>
                  <a:lnTo>
                    <a:pt x="167117" y="35030"/>
                  </a:lnTo>
                  <a:lnTo>
                    <a:pt x="148565" y="18708"/>
                  </a:lnTo>
                  <a:lnTo>
                    <a:pt x="126310" y="6915"/>
                  </a:lnTo>
                  <a:lnTo>
                    <a:pt x="107172" y="2048"/>
                  </a:lnTo>
                  <a:lnTo>
                    <a:pt x="555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41"/>
          <p:cNvGrpSpPr/>
          <p:nvPr/>
        </p:nvGrpSpPr>
        <p:grpSpPr>
          <a:xfrm>
            <a:off x="3684508" y="5222875"/>
            <a:ext cx="194591" cy="500064"/>
            <a:chOff x="3684508" y="5222875"/>
            <a:chExt cx="194591" cy="500064"/>
          </a:xfrm>
        </p:grpSpPr>
        <p:sp>
          <p:nvSpPr>
            <p:cNvPr id="112" name="SMARTInkShape-174"/>
            <p:cNvSpPr/>
            <p:nvPr>
              <p:custDataLst>
                <p:tags r:id="rId8"/>
              </p:custDataLst>
            </p:nvPr>
          </p:nvSpPr>
          <p:spPr>
            <a:xfrm>
              <a:off x="3684508" y="5294313"/>
              <a:ext cx="194591" cy="387196"/>
            </a:xfrm>
            <a:custGeom>
              <a:avLst/>
              <a:gdLst/>
              <a:ahLst/>
              <a:cxnLst/>
              <a:rect l="0" t="0" r="0" b="0"/>
              <a:pathLst>
                <a:path w="194591" h="387196">
                  <a:moveTo>
                    <a:pt x="157242" y="0"/>
                  </a:moveTo>
                  <a:lnTo>
                    <a:pt x="157242" y="0"/>
                  </a:lnTo>
                  <a:lnTo>
                    <a:pt x="143686" y="881"/>
                  </a:lnTo>
                  <a:lnTo>
                    <a:pt x="123827" y="7218"/>
                  </a:lnTo>
                  <a:lnTo>
                    <a:pt x="85586" y="29706"/>
                  </a:lnTo>
                  <a:lnTo>
                    <a:pt x="52370" y="55641"/>
                  </a:lnTo>
                  <a:lnTo>
                    <a:pt x="16790" y="86604"/>
                  </a:lnTo>
                  <a:lnTo>
                    <a:pt x="1884" y="107951"/>
                  </a:lnTo>
                  <a:lnTo>
                    <a:pt x="0" y="113536"/>
                  </a:lnTo>
                  <a:lnTo>
                    <a:pt x="1261" y="116259"/>
                  </a:lnTo>
                  <a:lnTo>
                    <a:pt x="7366" y="121639"/>
                  </a:lnTo>
                  <a:lnTo>
                    <a:pt x="13607" y="124617"/>
                  </a:lnTo>
                  <a:lnTo>
                    <a:pt x="26783" y="126294"/>
                  </a:lnTo>
                  <a:lnTo>
                    <a:pt x="59153" y="126860"/>
                  </a:lnTo>
                  <a:lnTo>
                    <a:pt x="97375" y="133263"/>
                  </a:lnTo>
                  <a:lnTo>
                    <a:pt x="116523" y="135957"/>
                  </a:lnTo>
                  <a:lnTo>
                    <a:pt x="150505" y="149707"/>
                  </a:lnTo>
                  <a:lnTo>
                    <a:pt x="174922" y="165391"/>
                  </a:lnTo>
                  <a:lnTo>
                    <a:pt x="185090" y="177576"/>
                  </a:lnTo>
                  <a:lnTo>
                    <a:pt x="191667" y="190929"/>
                  </a:lnTo>
                  <a:lnTo>
                    <a:pt x="194590" y="202744"/>
                  </a:lnTo>
                  <a:lnTo>
                    <a:pt x="192022" y="231953"/>
                  </a:lnTo>
                  <a:lnTo>
                    <a:pt x="185676" y="264321"/>
                  </a:lnTo>
                  <a:lnTo>
                    <a:pt x="169783" y="296256"/>
                  </a:lnTo>
                  <a:lnTo>
                    <a:pt x="145556" y="334322"/>
                  </a:lnTo>
                  <a:lnTo>
                    <a:pt x="130881" y="348789"/>
                  </a:lnTo>
                  <a:lnTo>
                    <a:pt x="97419" y="370096"/>
                  </a:lnTo>
                  <a:lnTo>
                    <a:pt x="69088" y="383059"/>
                  </a:lnTo>
                  <a:lnTo>
                    <a:pt x="45867" y="387195"/>
                  </a:lnTo>
                  <a:lnTo>
                    <a:pt x="34834" y="385811"/>
                  </a:lnTo>
                  <a:lnTo>
                    <a:pt x="30658" y="384207"/>
                  </a:lnTo>
                  <a:lnTo>
                    <a:pt x="23665" y="375370"/>
                  </a:lnTo>
                  <a:lnTo>
                    <a:pt x="20566" y="369309"/>
                  </a:lnTo>
                  <a:lnTo>
                    <a:pt x="22305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75"/>
            <p:cNvSpPr/>
            <p:nvPr>
              <p:custDataLst>
                <p:tags r:id="rId9"/>
              </p:custDataLst>
            </p:nvPr>
          </p:nvSpPr>
          <p:spPr>
            <a:xfrm>
              <a:off x="3724118" y="5222875"/>
              <a:ext cx="125571" cy="500064"/>
            </a:xfrm>
            <a:custGeom>
              <a:avLst/>
              <a:gdLst/>
              <a:ahLst/>
              <a:cxnLst/>
              <a:rect l="0" t="0" r="0" b="0"/>
              <a:pathLst>
                <a:path w="125571" h="500064">
                  <a:moveTo>
                    <a:pt x="14444" y="0"/>
                  </a:moveTo>
                  <a:lnTo>
                    <a:pt x="14444" y="0"/>
                  </a:lnTo>
                  <a:lnTo>
                    <a:pt x="10231" y="0"/>
                  </a:lnTo>
                  <a:lnTo>
                    <a:pt x="5810" y="4704"/>
                  </a:lnTo>
                  <a:lnTo>
                    <a:pt x="1788" y="12674"/>
                  </a:lnTo>
                  <a:lnTo>
                    <a:pt x="0" y="22096"/>
                  </a:lnTo>
                  <a:lnTo>
                    <a:pt x="1557" y="29810"/>
                  </a:lnTo>
                  <a:lnTo>
                    <a:pt x="5040" y="39112"/>
                  </a:lnTo>
                  <a:lnTo>
                    <a:pt x="12787" y="77016"/>
                  </a:lnTo>
                  <a:lnTo>
                    <a:pt x="20911" y="108172"/>
                  </a:lnTo>
                  <a:lnTo>
                    <a:pt x="33215" y="139255"/>
                  </a:lnTo>
                  <a:lnTo>
                    <a:pt x="48073" y="178614"/>
                  </a:lnTo>
                  <a:lnTo>
                    <a:pt x="60274" y="213142"/>
                  </a:lnTo>
                  <a:lnTo>
                    <a:pt x="69475" y="250419"/>
                  </a:lnTo>
                  <a:lnTo>
                    <a:pt x="77787" y="287923"/>
                  </a:lnTo>
                  <a:lnTo>
                    <a:pt x="85835" y="318145"/>
                  </a:lnTo>
                  <a:lnTo>
                    <a:pt x="96456" y="355747"/>
                  </a:lnTo>
                  <a:lnTo>
                    <a:pt x="104400" y="393214"/>
                  </a:lnTo>
                  <a:lnTo>
                    <a:pt x="112339" y="425188"/>
                  </a:lnTo>
                  <a:lnTo>
                    <a:pt x="125570" y="50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42"/>
          <p:cNvGrpSpPr/>
          <p:nvPr/>
        </p:nvGrpSpPr>
        <p:grpSpPr>
          <a:xfrm>
            <a:off x="5484813" y="5167332"/>
            <a:ext cx="379638" cy="642919"/>
            <a:chOff x="5484813" y="5167332"/>
            <a:chExt cx="379638" cy="642919"/>
          </a:xfrm>
        </p:grpSpPr>
        <p:sp>
          <p:nvSpPr>
            <p:cNvPr id="115" name="SMARTInkShape-176"/>
            <p:cNvSpPr/>
            <p:nvPr>
              <p:custDataLst>
                <p:tags r:id="rId4"/>
              </p:custDataLst>
            </p:nvPr>
          </p:nvSpPr>
          <p:spPr>
            <a:xfrm>
              <a:off x="5484813" y="5167332"/>
              <a:ext cx="379638" cy="222232"/>
            </a:xfrm>
            <a:custGeom>
              <a:avLst/>
              <a:gdLst/>
              <a:ahLst/>
              <a:cxnLst/>
              <a:rect l="0" t="0" r="0" b="0"/>
              <a:pathLst>
                <a:path w="379638" h="222232">
                  <a:moveTo>
                    <a:pt x="0" y="31731"/>
                  </a:moveTo>
                  <a:lnTo>
                    <a:pt x="0" y="31731"/>
                  </a:lnTo>
                  <a:lnTo>
                    <a:pt x="11824" y="19906"/>
                  </a:lnTo>
                  <a:lnTo>
                    <a:pt x="16425" y="17655"/>
                  </a:lnTo>
                  <a:lnTo>
                    <a:pt x="54166" y="8277"/>
                  </a:lnTo>
                  <a:lnTo>
                    <a:pt x="91610" y="1115"/>
                  </a:lnTo>
                  <a:lnTo>
                    <a:pt x="127565" y="129"/>
                  </a:lnTo>
                  <a:lnTo>
                    <a:pt x="166760" y="0"/>
                  </a:lnTo>
                  <a:lnTo>
                    <a:pt x="200803" y="2336"/>
                  </a:lnTo>
                  <a:lnTo>
                    <a:pt x="237024" y="6815"/>
                  </a:lnTo>
                  <a:lnTo>
                    <a:pt x="274230" y="13155"/>
                  </a:lnTo>
                  <a:lnTo>
                    <a:pt x="310309" y="15499"/>
                  </a:lnTo>
                  <a:lnTo>
                    <a:pt x="348825" y="22658"/>
                  </a:lnTo>
                  <a:lnTo>
                    <a:pt x="376404" y="23763"/>
                  </a:lnTo>
                  <a:lnTo>
                    <a:pt x="377936" y="24655"/>
                  </a:lnTo>
                  <a:lnTo>
                    <a:pt x="378957" y="26132"/>
                  </a:lnTo>
                  <a:lnTo>
                    <a:pt x="379637" y="27998"/>
                  </a:lnTo>
                  <a:lnTo>
                    <a:pt x="379209" y="29242"/>
                  </a:lnTo>
                  <a:lnTo>
                    <a:pt x="378042" y="30072"/>
                  </a:lnTo>
                  <a:lnTo>
                    <a:pt x="372186" y="31239"/>
                  </a:lnTo>
                  <a:lnTo>
                    <a:pt x="338240" y="31717"/>
                  </a:lnTo>
                  <a:lnTo>
                    <a:pt x="324954" y="32606"/>
                  </a:lnTo>
                  <a:lnTo>
                    <a:pt x="292405" y="38564"/>
                  </a:lnTo>
                  <a:lnTo>
                    <a:pt x="253831" y="41874"/>
                  </a:lnTo>
                  <a:lnTo>
                    <a:pt x="218002" y="46473"/>
                  </a:lnTo>
                  <a:lnTo>
                    <a:pt x="183291" y="52837"/>
                  </a:lnTo>
                  <a:lnTo>
                    <a:pt x="150956" y="57360"/>
                  </a:lnTo>
                  <a:lnTo>
                    <a:pt x="114877" y="66485"/>
                  </a:lnTo>
                  <a:lnTo>
                    <a:pt x="78214" y="77051"/>
                  </a:lnTo>
                  <a:lnTo>
                    <a:pt x="57570" y="81025"/>
                  </a:lnTo>
                  <a:lnTo>
                    <a:pt x="42634" y="87787"/>
                  </a:lnTo>
                  <a:lnTo>
                    <a:pt x="35705" y="91923"/>
                  </a:lnTo>
                  <a:lnTo>
                    <a:pt x="26846" y="95132"/>
                  </a:lnTo>
                  <a:lnTo>
                    <a:pt x="17493" y="101936"/>
                  </a:lnTo>
                  <a:lnTo>
                    <a:pt x="9182" y="103059"/>
                  </a:lnTo>
                  <a:lnTo>
                    <a:pt x="12520" y="103136"/>
                  </a:lnTo>
                  <a:lnTo>
                    <a:pt x="16735" y="105505"/>
                  </a:lnTo>
                  <a:lnTo>
                    <a:pt x="21549" y="108616"/>
                  </a:lnTo>
                  <a:lnTo>
                    <a:pt x="31825" y="110614"/>
                  </a:lnTo>
                  <a:lnTo>
                    <a:pt x="62548" y="113414"/>
                  </a:lnTo>
                  <a:lnTo>
                    <a:pt x="81444" y="117374"/>
                  </a:lnTo>
                  <a:lnTo>
                    <a:pt x="111533" y="118713"/>
                  </a:lnTo>
                  <a:lnTo>
                    <a:pt x="147699" y="123159"/>
                  </a:lnTo>
                  <a:lnTo>
                    <a:pt x="179288" y="130061"/>
                  </a:lnTo>
                  <a:lnTo>
                    <a:pt x="218238" y="134840"/>
                  </a:lnTo>
                  <a:lnTo>
                    <a:pt x="251803" y="143362"/>
                  </a:lnTo>
                  <a:lnTo>
                    <a:pt x="285099" y="150942"/>
                  </a:lnTo>
                  <a:lnTo>
                    <a:pt x="303099" y="156151"/>
                  </a:lnTo>
                  <a:lnTo>
                    <a:pt x="311100" y="161406"/>
                  </a:lnTo>
                  <a:lnTo>
                    <a:pt x="310587" y="164042"/>
                  </a:lnTo>
                  <a:lnTo>
                    <a:pt x="302962" y="169322"/>
                  </a:lnTo>
                  <a:lnTo>
                    <a:pt x="268408" y="179016"/>
                  </a:lnTo>
                  <a:lnTo>
                    <a:pt x="230928" y="182379"/>
                  </a:lnTo>
                  <a:lnTo>
                    <a:pt x="191267" y="190970"/>
                  </a:lnTo>
                  <a:lnTo>
                    <a:pt x="158094" y="196211"/>
                  </a:lnTo>
                  <a:lnTo>
                    <a:pt x="122656" y="202196"/>
                  </a:lnTo>
                  <a:lnTo>
                    <a:pt x="88904" y="211870"/>
                  </a:lnTo>
                  <a:lnTo>
                    <a:pt x="63500" y="2222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77"/>
            <p:cNvSpPr/>
            <p:nvPr>
              <p:custDataLst>
                <p:tags r:id="rId5"/>
              </p:custDataLst>
            </p:nvPr>
          </p:nvSpPr>
          <p:spPr>
            <a:xfrm>
              <a:off x="5492856" y="5532438"/>
              <a:ext cx="134833" cy="181246"/>
            </a:xfrm>
            <a:custGeom>
              <a:avLst/>
              <a:gdLst/>
              <a:ahLst/>
              <a:cxnLst/>
              <a:rect l="0" t="0" r="0" b="0"/>
              <a:pathLst>
                <a:path w="134833" h="181246">
                  <a:moveTo>
                    <a:pt x="23706" y="0"/>
                  </a:moveTo>
                  <a:lnTo>
                    <a:pt x="23706" y="0"/>
                  </a:lnTo>
                  <a:lnTo>
                    <a:pt x="23706" y="34296"/>
                  </a:lnTo>
                  <a:lnTo>
                    <a:pt x="21355" y="70111"/>
                  </a:lnTo>
                  <a:lnTo>
                    <a:pt x="16872" y="107138"/>
                  </a:lnTo>
                  <a:lnTo>
                    <a:pt x="9631" y="144004"/>
                  </a:lnTo>
                  <a:lnTo>
                    <a:pt x="7749" y="157488"/>
                  </a:lnTo>
                  <a:lnTo>
                    <a:pt x="431" y="175896"/>
                  </a:lnTo>
                  <a:lnTo>
                    <a:pt x="0" y="181245"/>
                  </a:lnTo>
                  <a:lnTo>
                    <a:pt x="2292" y="179624"/>
                  </a:lnTo>
                  <a:lnTo>
                    <a:pt x="4139" y="177958"/>
                  </a:lnTo>
                  <a:lnTo>
                    <a:pt x="8542" y="176106"/>
                  </a:lnTo>
                  <a:lnTo>
                    <a:pt x="44276" y="167876"/>
                  </a:lnTo>
                  <a:lnTo>
                    <a:pt x="79887" y="160561"/>
                  </a:lnTo>
                  <a:lnTo>
                    <a:pt x="115355" y="159108"/>
                  </a:lnTo>
                  <a:lnTo>
                    <a:pt x="134832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78"/>
            <p:cNvSpPr/>
            <p:nvPr>
              <p:custDataLst>
                <p:tags r:id="rId6"/>
              </p:custDataLst>
            </p:nvPr>
          </p:nvSpPr>
          <p:spPr>
            <a:xfrm>
              <a:off x="5619750" y="5556250"/>
              <a:ext cx="23814" cy="254001"/>
            </a:xfrm>
            <a:custGeom>
              <a:avLst/>
              <a:gdLst/>
              <a:ahLst/>
              <a:cxnLst/>
              <a:rect l="0" t="0" r="0" b="0"/>
              <a:pathLst>
                <a:path w="23814" h="254001">
                  <a:moveTo>
                    <a:pt x="0" y="0"/>
                  </a:moveTo>
                  <a:lnTo>
                    <a:pt x="0" y="0"/>
                  </a:lnTo>
                  <a:lnTo>
                    <a:pt x="2352" y="33350"/>
                  </a:lnTo>
                  <a:lnTo>
                    <a:pt x="6834" y="72244"/>
                  </a:lnTo>
                  <a:lnTo>
                    <a:pt x="7610" y="105288"/>
                  </a:lnTo>
                  <a:lnTo>
                    <a:pt x="12055" y="137421"/>
                  </a:lnTo>
                  <a:lnTo>
                    <a:pt x="17723" y="175562"/>
                  </a:lnTo>
                  <a:lnTo>
                    <a:pt x="23813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79"/>
            <p:cNvSpPr/>
            <p:nvPr>
              <p:custDataLst>
                <p:tags r:id="rId7"/>
              </p:custDataLst>
            </p:nvPr>
          </p:nvSpPr>
          <p:spPr>
            <a:xfrm>
              <a:off x="5685201" y="5516562"/>
              <a:ext cx="156800" cy="269877"/>
            </a:xfrm>
            <a:custGeom>
              <a:avLst/>
              <a:gdLst/>
              <a:ahLst/>
              <a:cxnLst/>
              <a:rect l="0" t="0" r="0" b="0"/>
              <a:pathLst>
                <a:path w="156800" h="269877">
                  <a:moveTo>
                    <a:pt x="140924" y="0"/>
                  </a:moveTo>
                  <a:lnTo>
                    <a:pt x="140924" y="0"/>
                  </a:lnTo>
                  <a:lnTo>
                    <a:pt x="111217" y="0"/>
                  </a:lnTo>
                  <a:lnTo>
                    <a:pt x="76648" y="14917"/>
                  </a:lnTo>
                  <a:lnTo>
                    <a:pt x="63850" y="20741"/>
                  </a:lnTo>
                  <a:lnTo>
                    <a:pt x="27682" y="56743"/>
                  </a:lnTo>
                  <a:lnTo>
                    <a:pt x="20627" y="60497"/>
                  </a:lnTo>
                  <a:lnTo>
                    <a:pt x="14551" y="69221"/>
                  </a:lnTo>
                  <a:lnTo>
                    <a:pt x="455" y="102993"/>
                  </a:lnTo>
                  <a:lnTo>
                    <a:pt x="0" y="113685"/>
                  </a:lnTo>
                  <a:lnTo>
                    <a:pt x="2737" y="124316"/>
                  </a:lnTo>
                  <a:lnTo>
                    <a:pt x="13451" y="140218"/>
                  </a:lnTo>
                  <a:lnTo>
                    <a:pt x="22827" y="146104"/>
                  </a:lnTo>
                  <a:lnTo>
                    <a:pt x="43218" y="149883"/>
                  </a:lnTo>
                  <a:lnTo>
                    <a:pt x="58960" y="146324"/>
                  </a:lnTo>
                  <a:lnTo>
                    <a:pt x="86444" y="129509"/>
                  </a:lnTo>
                  <a:lnTo>
                    <a:pt x="92604" y="121060"/>
                  </a:lnTo>
                  <a:lnTo>
                    <a:pt x="109113" y="85137"/>
                  </a:lnTo>
                  <a:lnTo>
                    <a:pt x="122691" y="48131"/>
                  </a:lnTo>
                  <a:lnTo>
                    <a:pt x="124584" y="34986"/>
                  </a:lnTo>
                  <a:lnTo>
                    <a:pt x="132223" y="23855"/>
                  </a:lnTo>
                  <a:lnTo>
                    <a:pt x="132985" y="8044"/>
                  </a:lnTo>
                  <a:lnTo>
                    <a:pt x="132987" y="39793"/>
                  </a:lnTo>
                  <a:lnTo>
                    <a:pt x="135338" y="46496"/>
                  </a:lnTo>
                  <a:lnTo>
                    <a:pt x="137199" y="49518"/>
                  </a:lnTo>
                  <a:lnTo>
                    <a:pt x="144811" y="88175"/>
                  </a:lnTo>
                  <a:lnTo>
                    <a:pt x="148943" y="125570"/>
                  </a:lnTo>
                  <a:lnTo>
                    <a:pt x="154986" y="164576"/>
                  </a:lnTo>
                  <a:lnTo>
                    <a:pt x="156440" y="198021"/>
                  </a:lnTo>
                  <a:lnTo>
                    <a:pt x="156751" y="231788"/>
                  </a:lnTo>
                  <a:lnTo>
                    <a:pt x="156799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7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Bea </a:t>
            </a:r>
            <a:r>
              <a:rPr lang="en-US" dirty="0"/>
              <a:t>is a homeowner living outside of </a:t>
            </a:r>
            <a:r>
              <a:rPr lang="en-US" dirty="0" err="1"/>
              <a:t>Melita</a:t>
            </a:r>
            <a:r>
              <a:rPr lang="en-US" dirty="0"/>
              <a:t>, Manitoba (Area 4).  She wants to buy $250,000 worth of homeowner’s insurance, standard policy.</a:t>
            </a:r>
          </a:p>
          <a:p>
            <a:pPr lvl="1"/>
            <a:r>
              <a:rPr lang="en-US" dirty="0"/>
              <a:t>Calculate her premium with a $500 deductible.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Calculate her premium with a $200 deductible.</a:t>
            </a:r>
          </a:p>
          <a:p>
            <a:endParaRPr lang="en-US" dirty="0"/>
          </a:p>
        </p:txBody>
      </p:sp>
      <p:grpSp>
        <p:nvGrpSpPr>
          <p:cNvPr id="7" name="SMARTInkShape-Group43"/>
          <p:cNvGrpSpPr/>
          <p:nvPr/>
        </p:nvGrpSpPr>
        <p:grpSpPr>
          <a:xfrm>
            <a:off x="1738316" y="3754538"/>
            <a:ext cx="806793" cy="412650"/>
            <a:chOff x="1738316" y="3754538"/>
            <a:chExt cx="806793" cy="412650"/>
          </a:xfrm>
        </p:grpSpPr>
        <p:sp>
          <p:nvSpPr>
            <p:cNvPr id="4" name="SMARTInkShape-180"/>
            <p:cNvSpPr/>
            <p:nvPr>
              <p:custDataLst>
                <p:tags r:id="rId84"/>
              </p:custDataLst>
            </p:nvPr>
          </p:nvSpPr>
          <p:spPr>
            <a:xfrm>
              <a:off x="2390075" y="3866666"/>
              <a:ext cx="155034" cy="244960"/>
            </a:xfrm>
            <a:custGeom>
              <a:avLst/>
              <a:gdLst/>
              <a:ahLst/>
              <a:cxnLst/>
              <a:rect l="0" t="0" r="0" b="0"/>
              <a:pathLst>
                <a:path w="155034" h="244960">
                  <a:moveTo>
                    <a:pt x="62613" y="6834"/>
                  </a:moveTo>
                  <a:lnTo>
                    <a:pt x="62613" y="6834"/>
                  </a:lnTo>
                  <a:lnTo>
                    <a:pt x="62613" y="0"/>
                  </a:lnTo>
                  <a:lnTo>
                    <a:pt x="54185" y="3437"/>
                  </a:lnTo>
                  <a:lnTo>
                    <a:pt x="47696" y="10028"/>
                  </a:lnTo>
                  <a:lnTo>
                    <a:pt x="27298" y="46387"/>
                  </a:lnTo>
                  <a:lnTo>
                    <a:pt x="12951" y="77251"/>
                  </a:lnTo>
                  <a:lnTo>
                    <a:pt x="3605" y="113051"/>
                  </a:lnTo>
                  <a:lnTo>
                    <a:pt x="0" y="150144"/>
                  </a:lnTo>
                  <a:lnTo>
                    <a:pt x="111" y="182561"/>
                  </a:lnTo>
                  <a:lnTo>
                    <a:pt x="5962" y="212864"/>
                  </a:lnTo>
                  <a:lnTo>
                    <a:pt x="11270" y="222169"/>
                  </a:lnTo>
                  <a:lnTo>
                    <a:pt x="15155" y="227120"/>
                  </a:lnTo>
                  <a:lnTo>
                    <a:pt x="33264" y="238301"/>
                  </a:lnTo>
                  <a:lnTo>
                    <a:pt x="55386" y="242986"/>
                  </a:lnTo>
                  <a:lnTo>
                    <a:pt x="82912" y="240160"/>
                  </a:lnTo>
                  <a:lnTo>
                    <a:pt x="98386" y="233714"/>
                  </a:lnTo>
                  <a:lnTo>
                    <a:pt x="127361" y="215582"/>
                  </a:lnTo>
                  <a:lnTo>
                    <a:pt x="151497" y="181921"/>
                  </a:lnTo>
                  <a:lnTo>
                    <a:pt x="155033" y="173433"/>
                  </a:lnTo>
                  <a:lnTo>
                    <a:pt x="154253" y="164369"/>
                  </a:lnTo>
                  <a:lnTo>
                    <a:pt x="152811" y="159482"/>
                  </a:lnTo>
                  <a:lnTo>
                    <a:pt x="146504" y="151700"/>
                  </a:lnTo>
                  <a:lnTo>
                    <a:pt x="137821" y="146184"/>
                  </a:lnTo>
                  <a:lnTo>
                    <a:pt x="128082" y="143733"/>
                  </a:lnTo>
                  <a:lnTo>
                    <a:pt x="117874" y="144995"/>
                  </a:lnTo>
                  <a:lnTo>
                    <a:pt x="107458" y="149378"/>
                  </a:lnTo>
                  <a:lnTo>
                    <a:pt x="88750" y="161860"/>
                  </a:lnTo>
                  <a:lnTo>
                    <a:pt x="85329" y="163102"/>
                  </a:lnTo>
                  <a:lnTo>
                    <a:pt x="72087" y="177489"/>
                  </a:lnTo>
                  <a:lnTo>
                    <a:pt x="30863" y="244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81"/>
            <p:cNvSpPr/>
            <p:nvPr>
              <p:custDataLst>
                <p:tags r:id="rId85"/>
              </p:custDataLst>
            </p:nvPr>
          </p:nvSpPr>
          <p:spPr>
            <a:xfrm>
              <a:off x="2127311" y="3810327"/>
              <a:ext cx="164739" cy="356861"/>
            </a:xfrm>
            <a:custGeom>
              <a:avLst/>
              <a:gdLst/>
              <a:ahLst/>
              <a:cxnLst/>
              <a:rect l="0" t="0" r="0" b="0"/>
              <a:pathLst>
                <a:path w="164739" h="356861">
                  <a:moveTo>
                    <a:pt x="71377" y="7610"/>
                  </a:moveTo>
                  <a:lnTo>
                    <a:pt x="71377" y="7610"/>
                  </a:lnTo>
                  <a:lnTo>
                    <a:pt x="71377" y="0"/>
                  </a:lnTo>
                  <a:lnTo>
                    <a:pt x="71377" y="3984"/>
                  </a:lnTo>
                  <a:lnTo>
                    <a:pt x="47848" y="41984"/>
                  </a:lnTo>
                  <a:lnTo>
                    <a:pt x="31714" y="78582"/>
                  </a:lnTo>
                  <a:lnTo>
                    <a:pt x="15816" y="117812"/>
                  </a:lnTo>
                  <a:lnTo>
                    <a:pt x="5231" y="152459"/>
                  </a:lnTo>
                  <a:lnTo>
                    <a:pt x="1507" y="183310"/>
                  </a:lnTo>
                  <a:lnTo>
                    <a:pt x="404" y="216166"/>
                  </a:lnTo>
                  <a:lnTo>
                    <a:pt x="0" y="250639"/>
                  </a:lnTo>
                  <a:lnTo>
                    <a:pt x="2309" y="274235"/>
                  </a:lnTo>
                  <a:lnTo>
                    <a:pt x="10991" y="298010"/>
                  </a:lnTo>
                  <a:lnTo>
                    <a:pt x="33272" y="326132"/>
                  </a:lnTo>
                  <a:lnTo>
                    <a:pt x="50385" y="335213"/>
                  </a:lnTo>
                  <a:lnTo>
                    <a:pt x="76426" y="339275"/>
                  </a:lnTo>
                  <a:lnTo>
                    <a:pt x="98057" y="336264"/>
                  </a:lnTo>
                  <a:lnTo>
                    <a:pt x="135254" y="318554"/>
                  </a:lnTo>
                  <a:lnTo>
                    <a:pt x="143066" y="315448"/>
                  </a:lnTo>
                  <a:lnTo>
                    <a:pt x="148273" y="311613"/>
                  </a:lnTo>
                  <a:lnTo>
                    <a:pt x="154060" y="302648"/>
                  </a:lnTo>
                  <a:lnTo>
                    <a:pt x="163230" y="276184"/>
                  </a:lnTo>
                  <a:lnTo>
                    <a:pt x="164738" y="255051"/>
                  </a:lnTo>
                  <a:lnTo>
                    <a:pt x="161965" y="246054"/>
                  </a:lnTo>
                  <a:lnTo>
                    <a:pt x="151232" y="231817"/>
                  </a:lnTo>
                  <a:lnTo>
                    <a:pt x="141852" y="226320"/>
                  </a:lnTo>
                  <a:lnTo>
                    <a:pt x="136880" y="224854"/>
                  </a:lnTo>
                  <a:lnTo>
                    <a:pt x="126654" y="225577"/>
                  </a:lnTo>
                  <a:lnTo>
                    <a:pt x="105716" y="233228"/>
                  </a:lnTo>
                  <a:lnTo>
                    <a:pt x="69719" y="270948"/>
                  </a:lnTo>
                  <a:lnTo>
                    <a:pt x="60939" y="281635"/>
                  </a:lnTo>
                  <a:lnTo>
                    <a:pt x="39790" y="320725"/>
                  </a:lnTo>
                  <a:lnTo>
                    <a:pt x="31689" y="356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82"/>
            <p:cNvSpPr/>
            <p:nvPr>
              <p:custDataLst>
                <p:tags r:id="rId86"/>
              </p:custDataLst>
            </p:nvPr>
          </p:nvSpPr>
          <p:spPr>
            <a:xfrm>
              <a:off x="1738316" y="3754538"/>
              <a:ext cx="238122" cy="404713"/>
            </a:xfrm>
            <a:custGeom>
              <a:avLst/>
              <a:gdLst/>
              <a:ahLst/>
              <a:cxnLst/>
              <a:rect l="0" t="0" r="0" b="0"/>
              <a:pathLst>
                <a:path w="238122" h="404713">
                  <a:moveTo>
                    <a:pt x="206371" y="87212"/>
                  </a:moveTo>
                  <a:lnTo>
                    <a:pt x="206371" y="87212"/>
                  </a:lnTo>
                  <a:lnTo>
                    <a:pt x="212654" y="72295"/>
                  </a:lnTo>
                  <a:lnTo>
                    <a:pt x="214300" y="49000"/>
                  </a:lnTo>
                  <a:lnTo>
                    <a:pt x="208852" y="41479"/>
                  </a:lnTo>
                  <a:lnTo>
                    <a:pt x="207474" y="36606"/>
                  </a:lnTo>
                  <a:lnTo>
                    <a:pt x="206224" y="34954"/>
                  </a:lnTo>
                  <a:lnTo>
                    <a:pt x="201134" y="31747"/>
                  </a:lnTo>
                  <a:lnTo>
                    <a:pt x="199634" y="27871"/>
                  </a:lnTo>
                  <a:lnTo>
                    <a:pt x="198352" y="26485"/>
                  </a:lnTo>
                  <a:lnTo>
                    <a:pt x="187491" y="19863"/>
                  </a:lnTo>
                  <a:lnTo>
                    <a:pt x="179807" y="12772"/>
                  </a:lnTo>
                  <a:lnTo>
                    <a:pt x="172222" y="10030"/>
                  </a:lnTo>
                  <a:lnTo>
                    <a:pt x="148943" y="5677"/>
                  </a:lnTo>
                  <a:lnTo>
                    <a:pt x="133487" y="1041"/>
                  </a:lnTo>
                  <a:lnTo>
                    <a:pt x="112305" y="0"/>
                  </a:lnTo>
                  <a:lnTo>
                    <a:pt x="104886" y="2295"/>
                  </a:lnTo>
                  <a:lnTo>
                    <a:pt x="97767" y="5374"/>
                  </a:lnTo>
                  <a:lnTo>
                    <a:pt x="74882" y="8503"/>
                  </a:lnTo>
                  <a:lnTo>
                    <a:pt x="63655" y="16428"/>
                  </a:lnTo>
                  <a:lnTo>
                    <a:pt x="58275" y="20475"/>
                  </a:lnTo>
                  <a:lnTo>
                    <a:pt x="47635" y="25424"/>
                  </a:lnTo>
                  <a:lnTo>
                    <a:pt x="37041" y="34633"/>
                  </a:lnTo>
                  <a:lnTo>
                    <a:pt x="19399" y="60038"/>
                  </a:lnTo>
                  <a:lnTo>
                    <a:pt x="14217" y="71196"/>
                  </a:lnTo>
                  <a:lnTo>
                    <a:pt x="3306" y="84547"/>
                  </a:lnTo>
                  <a:lnTo>
                    <a:pt x="977" y="92498"/>
                  </a:lnTo>
                  <a:lnTo>
                    <a:pt x="0" y="129545"/>
                  </a:lnTo>
                  <a:lnTo>
                    <a:pt x="2350" y="134837"/>
                  </a:lnTo>
                  <a:lnTo>
                    <a:pt x="11821" y="146524"/>
                  </a:lnTo>
                  <a:lnTo>
                    <a:pt x="16423" y="148850"/>
                  </a:lnTo>
                  <a:lnTo>
                    <a:pt x="18885" y="149471"/>
                  </a:lnTo>
                  <a:lnTo>
                    <a:pt x="31795" y="156831"/>
                  </a:lnTo>
                  <a:lnTo>
                    <a:pt x="44982" y="159292"/>
                  </a:lnTo>
                  <a:lnTo>
                    <a:pt x="53797" y="164033"/>
                  </a:lnTo>
                  <a:lnTo>
                    <a:pt x="77190" y="166251"/>
                  </a:lnTo>
                  <a:lnTo>
                    <a:pt x="85164" y="164085"/>
                  </a:lnTo>
                  <a:lnTo>
                    <a:pt x="92529" y="161066"/>
                  </a:lnTo>
                  <a:lnTo>
                    <a:pt x="124795" y="156439"/>
                  </a:lnTo>
                  <a:lnTo>
                    <a:pt x="140818" y="146012"/>
                  </a:lnTo>
                  <a:lnTo>
                    <a:pt x="161738" y="138710"/>
                  </a:lnTo>
                  <a:lnTo>
                    <a:pt x="195648" y="113019"/>
                  </a:lnTo>
                  <a:lnTo>
                    <a:pt x="216751" y="96294"/>
                  </a:lnTo>
                  <a:lnTo>
                    <a:pt x="232454" y="66718"/>
                  </a:lnTo>
                  <a:lnTo>
                    <a:pt x="233461" y="62084"/>
                  </a:lnTo>
                  <a:lnTo>
                    <a:pt x="233251" y="58113"/>
                  </a:lnTo>
                  <a:lnTo>
                    <a:pt x="230588" y="42582"/>
                  </a:lnTo>
                  <a:lnTo>
                    <a:pt x="230237" y="33263"/>
                  </a:lnTo>
                  <a:lnTo>
                    <a:pt x="230185" y="69008"/>
                  </a:lnTo>
                  <a:lnTo>
                    <a:pt x="237386" y="108380"/>
                  </a:lnTo>
                  <a:lnTo>
                    <a:pt x="238025" y="147685"/>
                  </a:lnTo>
                  <a:lnTo>
                    <a:pt x="238109" y="183719"/>
                  </a:lnTo>
                  <a:lnTo>
                    <a:pt x="238119" y="218674"/>
                  </a:lnTo>
                  <a:lnTo>
                    <a:pt x="238121" y="251166"/>
                  </a:lnTo>
                  <a:lnTo>
                    <a:pt x="237239" y="287771"/>
                  </a:lnTo>
                  <a:lnTo>
                    <a:pt x="231839" y="320171"/>
                  </a:lnTo>
                  <a:lnTo>
                    <a:pt x="229520" y="358889"/>
                  </a:lnTo>
                  <a:lnTo>
                    <a:pt x="222247" y="4047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44"/>
          <p:cNvGrpSpPr/>
          <p:nvPr/>
        </p:nvGrpSpPr>
        <p:grpSpPr>
          <a:xfrm>
            <a:off x="2913062" y="3873500"/>
            <a:ext cx="182564" cy="174626"/>
            <a:chOff x="2913062" y="3873500"/>
            <a:chExt cx="182564" cy="174626"/>
          </a:xfrm>
        </p:grpSpPr>
        <p:sp>
          <p:nvSpPr>
            <p:cNvPr id="8" name="SMARTInkShape-183"/>
            <p:cNvSpPr/>
            <p:nvPr>
              <p:custDataLst>
                <p:tags r:id="rId82"/>
              </p:custDataLst>
            </p:nvPr>
          </p:nvSpPr>
          <p:spPr>
            <a:xfrm>
              <a:off x="2913062" y="3929062"/>
              <a:ext cx="182564" cy="15877"/>
            </a:xfrm>
            <a:custGeom>
              <a:avLst/>
              <a:gdLst/>
              <a:ahLst/>
              <a:cxnLst/>
              <a:rect l="0" t="0" r="0" b="0"/>
              <a:pathLst>
                <a:path w="182564" h="15877">
                  <a:moveTo>
                    <a:pt x="182563" y="15876"/>
                  </a:moveTo>
                  <a:lnTo>
                    <a:pt x="182563" y="15876"/>
                  </a:lnTo>
                  <a:lnTo>
                    <a:pt x="174462" y="14993"/>
                  </a:lnTo>
                  <a:lnTo>
                    <a:pt x="144509" y="9593"/>
                  </a:lnTo>
                  <a:lnTo>
                    <a:pt x="111609" y="8428"/>
                  </a:lnTo>
                  <a:lnTo>
                    <a:pt x="77167" y="57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84"/>
            <p:cNvSpPr/>
            <p:nvPr>
              <p:custDataLst>
                <p:tags r:id="rId83"/>
              </p:custDataLst>
            </p:nvPr>
          </p:nvSpPr>
          <p:spPr>
            <a:xfrm>
              <a:off x="3000375" y="3873500"/>
              <a:ext cx="7611" cy="174626"/>
            </a:xfrm>
            <a:custGeom>
              <a:avLst/>
              <a:gdLst/>
              <a:ahLst/>
              <a:cxnLst/>
              <a:rect l="0" t="0" r="0" b="0"/>
              <a:pathLst>
                <a:path w="7611" h="174626">
                  <a:moveTo>
                    <a:pt x="0" y="0"/>
                  </a:moveTo>
                  <a:lnTo>
                    <a:pt x="0" y="0"/>
                  </a:lnTo>
                  <a:lnTo>
                    <a:pt x="2352" y="33350"/>
                  </a:lnTo>
                  <a:lnTo>
                    <a:pt x="6834" y="68030"/>
                  </a:lnTo>
                  <a:lnTo>
                    <a:pt x="7610" y="98454"/>
                  </a:lnTo>
                  <a:lnTo>
                    <a:pt x="6991" y="134002"/>
                  </a:lnTo>
                  <a:lnTo>
                    <a:pt x="0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45"/>
          <p:cNvGrpSpPr/>
          <p:nvPr/>
        </p:nvGrpSpPr>
        <p:grpSpPr>
          <a:xfrm>
            <a:off x="3413146" y="3556000"/>
            <a:ext cx="1547793" cy="1087354"/>
            <a:chOff x="3413146" y="3556000"/>
            <a:chExt cx="1547793" cy="1087354"/>
          </a:xfrm>
        </p:grpSpPr>
        <p:sp>
          <p:nvSpPr>
            <p:cNvPr id="11" name="SMARTInkShape-185"/>
            <p:cNvSpPr/>
            <p:nvPr>
              <p:custDataLst>
                <p:tags r:id="rId72"/>
              </p:custDataLst>
            </p:nvPr>
          </p:nvSpPr>
          <p:spPr>
            <a:xfrm>
              <a:off x="4889500" y="3794125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71438" y="0"/>
                  </a:moveTo>
                  <a:lnTo>
                    <a:pt x="714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86"/>
            <p:cNvSpPr/>
            <p:nvPr>
              <p:custDataLst>
                <p:tags r:id="rId73"/>
              </p:custDataLst>
            </p:nvPr>
          </p:nvSpPr>
          <p:spPr>
            <a:xfrm>
              <a:off x="4644602" y="3698875"/>
              <a:ext cx="117491" cy="118474"/>
            </a:xfrm>
            <a:custGeom>
              <a:avLst/>
              <a:gdLst/>
              <a:ahLst/>
              <a:cxnLst/>
              <a:rect l="0" t="0" r="0" b="0"/>
              <a:pathLst>
                <a:path w="117491" h="118474">
                  <a:moveTo>
                    <a:pt x="14711" y="0"/>
                  </a:moveTo>
                  <a:lnTo>
                    <a:pt x="14711" y="0"/>
                  </a:lnTo>
                  <a:lnTo>
                    <a:pt x="3663" y="11048"/>
                  </a:lnTo>
                  <a:lnTo>
                    <a:pt x="266" y="31299"/>
                  </a:lnTo>
                  <a:lnTo>
                    <a:pt x="0" y="53382"/>
                  </a:lnTo>
                  <a:lnTo>
                    <a:pt x="5256" y="76573"/>
                  </a:lnTo>
                  <a:lnTo>
                    <a:pt x="9920" y="86361"/>
                  </a:lnTo>
                  <a:lnTo>
                    <a:pt x="39006" y="112351"/>
                  </a:lnTo>
                  <a:lnTo>
                    <a:pt x="50203" y="116080"/>
                  </a:lnTo>
                  <a:lnTo>
                    <a:pt x="78950" y="118473"/>
                  </a:lnTo>
                  <a:lnTo>
                    <a:pt x="102242" y="114674"/>
                  </a:lnTo>
                  <a:lnTo>
                    <a:pt x="107460" y="111727"/>
                  </a:lnTo>
                  <a:lnTo>
                    <a:pt x="110939" y="107999"/>
                  </a:lnTo>
                  <a:lnTo>
                    <a:pt x="115836" y="96675"/>
                  </a:lnTo>
                  <a:lnTo>
                    <a:pt x="117490" y="84948"/>
                  </a:lnTo>
                  <a:lnTo>
                    <a:pt x="115365" y="79500"/>
                  </a:lnTo>
                  <a:lnTo>
                    <a:pt x="94085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7"/>
            <p:cNvSpPr/>
            <p:nvPr>
              <p:custDataLst>
                <p:tags r:id="rId74"/>
              </p:custDataLst>
            </p:nvPr>
          </p:nvSpPr>
          <p:spPr>
            <a:xfrm>
              <a:off x="4494480" y="3706813"/>
              <a:ext cx="114149" cy="133949"/>
            </a:xfrm>
            <a:custGeom>
              <a:avLst/>
              <a:gdLst/>
              <a:ahLst/>
              <a:cxnLst/>
              <a:rect l="0" t="0" r="0" b="0"/>
              <a:pathLst>
                <a:path w="114149" h="133949">
                  <a:moveTo>
                    <a:pt x="21958" y="0"/>
                  </a:moveTo>
                  <a:lnTo>
                    <a:pt x="21958" y="0"/>
                  </a:lnTo>
                  <a:lnTo>
                    <a:pt x="21958" y="4213"/>
                  </a:lnTo>
                  <a:lnTo>
                    <a:pt x="19606" y="8633"/>
                  </a:lnTo>
                  <a:lnTo>
                    <a:pt x="17744" y="11047"/>
                  </a:lnTo>
                  <a:lnTo>
                    <a:pt x="15675" y="18433"/>
                  </a:lnTo>
                  <a:lnTo>
                    <a:pt x="7901" y="48124"/>
                  </a:lnTo>
                  <a:lnTo>
                    <a:pt x="1427" y="67273"/>
                  </a:lnTo>
                  <a:lnTo>
                    <a:pt x="0" y="92742"/>
                  </a:lnTo>
                  <a:lnTo>
                    <a:pt x="6972" y="118044"/>
                  </a:lnTo>
                  <a:lnTo>
                    <a:pt x="9321" y="123675"/>
                  </a:lnTo>
                  <a:lnTo>
                    <a:pt x="13533" y="127429"/>
                  </a:lnTo>
                  <a:lnTo>
                    <a:pt x="25269" y="131600"/>
                  </a:lnTo>
                  <a:lnTo>
                    <a:pt x="46751" y="133948"/>
                  </a:lnTo>
                  <a:lnTo>
                    <a:pt x="62081" y="129794"/>
                  </a:lnTo>
                  <a:lnTo>
                    <a:pt x="100674" y="109018"/>
                  </a:lnTo>
                  <a:lnTo>
                    <a:pt x="106185" y="104428"/>
                  </a:lnTo>
                  <a:lnTo>
                    <a:pt x="112309" y="92273"/>
                  </a:lnTo>
                  <a:lnTo>
                    <a:pt x="114148" y="79815"/>
                  </a:lnTo>
                  <a:lnTo>
                    <a:pt x="112026" y="71339"/>
                  </a:lnTo>
                  <a:lnTo>
                    <a:pt x="91629" y="46305"/>
                  </a:lnTo>
                  <a:lnTo>
                    <a:pt x="4577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8"/>
            <p:cNvSpPr/>
            <p:nvPr>
              <p:custDataLst>
                <p:tags r:id="rId75"/>
              </p:custDataLst>
            </p:nvPr>
          </p:nvSpPr>
          <p:spPr>
            <a:xfrm>
              <a:off x="4374581" y="3730625"/>
              <a:ext cx="100360" cy="137413"/>
            </a:xfrm>
            <a:custGeom>
              <a:avLst/>
              <a:gdLst/>
              <a:ahLst/>
              <a:cxnLst/>
              <a:rect l="0" t="0" r="0" b="0"/>
              <a:pathLst>
                <a:path w="100360" h="137413">
                  <a:moveTo>
                    <a:pt x="22794" y="0"/>
                  </a:moveTo>
                  <a:lnTo>
                    <a:pt x="22794" y="0"/>
                  </a:lnTo>
                  <a:lnTo>
                    <a:pt x="4136" y="38910"/>
                  </a:lnTo>
                  <a:lnTo>
                    <a:pt x="0" y="71284"/>
                  </a:lnTo>
                  <a:lnTo>
                    <a:pt x="165" y="94323"/>
                  </a:lnTo>
                  <a:lnTo>
                    <a:pt x="3329" y="106891"/>
                  </a:lnTo>
                  <a:lnTo>
                    <a:pt x="14283" y="123884"/>
                  </a:lnTo>
                  <a:lnTo>
                    <a:pt x="32913" y="135876"/>
                  </a:lnTo>
                  <a:lnTo>
                    <a:pt x="45225" y="137412"/>
                  </a:lnTo>
                  <a:lnTo>
                    <a:pt x="71714" y="131213"/>
                  </a:lnTo>
                  <a:lnTo>
                    <a:pt x="86187" y="124035"/>
                  </a:lnTo>
                  <a:lnTo>
                    <a:pt x="96061" y="112108"/>
                  </a:lnTo>
                  <a:lnTo>
                    <a:pt x="100359" y="93189"/>
                  </a:lnTo>
                  <a:lnTo>
                    <a:pt x="97419" y="70827"/>
                  </a:lnTo>
                  <a:lnTo>
                    <a:pt x="88593" y="57643"/>
                  </a:lnTo>
                  <a:lnTo>
                    <a:pt x="73451" y="45008"/>
                  </a:lnTo>
                  <a:lnTo>
                    <a:pt x="65593" y="40288"/>
                  </a:lnTo>
                  <a:lnTo>
                    <a:pt x="30731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89"/>
            <p:cNvSpPr/>
            <p:nvPr>
              <p:custDataLst>
                <p:tags r:id="rId76"/>
              </p:custDataLst>
            </p:nvPr>
          </p:nvSpPr>
          <p:spPr>
            <a:xfrm>
              <a:off x="4286250" y="3849688"/>
              <a:ext cx="11825" cy="87313"/>
            </a:xfrm>
            <a:custGeom>
              <a:avLst/>
              <a:gdLst/>
              <a:ahLst/>
              <a:cxnLst/>
              <a:rect l="0" t="0" r="0" b="0"/>
              <a:pathLst>
                <a:path w="11825" h="87313">
                  <a:moveTo>
                    <a:pt x="0" y="0"/>
                  </a:moveTo>
                  <a:lnTo>
                    <a:pt x="0" y="0"/>
                  </a:lnTo>
                  <a:lnTo>
                    <a:pt x="882" y="13556"/>
                  </a:lnTo>
                  <a:lnTo>
                    <a:pt x="9799" y="48912"/>
                  </a:lnTo>
                  <a:lnTo>
                    <a:pt x="11824" y="53774"/>
                  </a:lnTo>
                  <a:lnTo>
                    <a:pt x="11722" y="66233"/>
                  </a:lnTo>
                  <a:lnTo>
                    <a:pt x="7937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90"/>
            <p:cNvSpPr/>
            <p:nvPr>
              <p:custDataLst>
                <p:tags r:id="rId77"/>
              </p:custDataLst>
            </p:nvPr>
          </p:nvSpPr>
          <p:spPr>
            <a:xfrm>
              <a:off x="4113143" y="3730625"/>
              <a:ext cx="128418" cy="134699"/>
            </a:xfrm>
            <a:custGeom>
              <a:avLst/>
              <a:gdLst/>
              <a:ahLst/>
              <a:cxnLst/>
              <a:rect l="0" t="0" r="0" b="0"/>
              <a:pathLst>
                <a:path w="128418" h="134699">
                  <a:moveTo>
                    <a:pt x="14357" y="0"/>
                  </a:moveTo>
                  <a:lnTo>
                    <a:pt x="14357" y="0"/>
                  </a:lnTo>
                  <a:lnTo>
                    <a:pt x="18570" y="0"/>
                  </a:lnTo>
                  <a:lnTo>
                    <a:pt x="19811" y="882"/>
                  </a:lnTo>
                  <a:lnTo>
                    <a:pt x="20639" y="2351"/>
                  </a:lnTo>
                  <a:lnTo>
                    <a:pt x="21191" y="4214"/>
                  </a:lnTo>
                  <a:lnTo>
                    <a:pt x="20677" y="6336"/>
                  </a:lnTo>
                  <a:lnTo>
                    <a:pt x="3607" y="44381"/>
                  </a:lnTo>
                  <a:lnTo>
                    <a:pt x="0" y="69104"/>
                  </a:lnTo>
                  <a:lnTo>
                    <a:pt x="3860" y="83923"/>
                  </a:lnTo>
                  <a:lnTo>
                    <a:pt x="11247" y="99832"/>
                  </a:lnTo>
                  <a:lnTo>
                    <a:pt x="12283" y="103596"/>
                  </a:lnTo>
                  <a:lnTo>
                    <a:pt x="20491" y="110130"/>
                  </a:lnTo>
                  <a:lnTo>
                    <a:pt x="37635" y="121119"/>
                  </a:lnTo>
                  <a:lnTo>
                    <a:pt x="48515" y="128796"/>
                  </a:lnTo>
                  <a:lnTo>
                    <a:pt x="65439" y="133118"/>
                  </a:lnTo>
                  <a:lnTo>
                    <a:pt x="102125" y="134698"/>
                  </a:lnTo>
                  <a:lnTo>
                    <a:pt x="113043" y="132479"/>
                  </a:lnTo>
                  <a:lnTo>
                    <a:pt x="117189" y="130653"/>
                  </a:lnTo>
                  <a:lnTo>
                    <a:pt x="124148" y="119216"/>
                  </a:lnTo>
                  <a:lnTo>
                    <a:pt x="128417" y="104137"/>
                  </a:lnTo>
                  <a:lnTo>
                    <a:pt x="125861" y="84850"/>
                  </a:lnTo>
                  <a:lnTo>
                    <a:pt x="117097" y="59780"/>
                  </a:lnTo>
                  <a:lnTo>
                    <a:pt x="110290" y="51263"/>
                  </a:lnTo>
                  <a:lnTo>
                    <a:pt x="4610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91"/>
            <p:cNvSpPr/>
            <p:nvPr>
              <p:custDataLst>
                <p:tags r:id="rId78"/>
              </p:custDataLst>
            </p:nvPr>
          </p:nvSpPr>
          <p:spPr>
            <a:xfrm>
              <a:off x="3960812" y="3726052"/>
              <a:ext cx="94148" cy="28387"/>
            </a:xfrm>
            <a:custGeom>
              <a:avLst/>
              <a:gdLst/>
              <a:ahLst/>
              <a:cxnLst/>
              <a:rect l="0" t="0" r="0" b="0"/>
              <a:pathLst>
                <a:path w="94148" h="28387">
                  <a:moveTo>
                    <a:pt x="87313" y="4573"/>
                  </a:moveTo>
                  <a:lnTo>
                    <a:pt x="87313" y="4573"/>
                  </a:lnTo>
                  <a:lnTo>
                    <a:pt x="91526" y="359"/>
                  </a:lnTo>
                  <a:lnTo>
                    <a:pt x="92768" y="0"/>
                  </a:lnTo>
                  <a:lnTo>
                    <a:pt x="93595" y="642"/>
                  </a:lnTo>
                  <a:lnTo>
                    <a:pt x="94147" y="1953"/>
                  </a:lnTo>
                  <a:lnTo>
                    <a:pt x="92751" y="3708"/>
                  </a:lnTo>
                  <a:lnTo>
                    <a:pt x="86496" y="8010"/>
                  </a:lnTo>
                  <a:lnTo>
                    <a:pt x="53691" y="16329"/>
                  </a:lnTo>
                  <a:lnTo>
                    <a:pt x="0" y="28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92"/>
            <p:cNvSpPr/>
            <p:nvPr>
              <p:custDataLst>
                <p:tags r:id="rId79"/>
              </p:custDataLst>
            </p:nvPr>
          </p:nvSpPr>
          <p:spPr>
            <a:xfrm>
              <a:off x="3907045" y="3770312"/>
              <a:ext cx="131166" cy="134939"/>
            </a:xfrm>
            <a:custGeom>
              <a:avLst/>
              <a:gdLst/>
              <a:ahLst/>
              <a:cxnLst/>
              <a:rect l="0" t="0" r="0" b="0"/>
              <a:pathLst>
                <a:path w="131166" h="134939">
                  <a:moveTo>
                    <a:pt x="69642" y="0"/>
                  </a:moveTo>
                  <a:lnTo>
                    <a:pt x="69642" y="0"/>
                  </a:lnTo>
                  <a:lnTo>
                    <a:pt x="56968" y="5455"/>
                  </a:lnTo>
                  <a:lnTo>
                    <a:pt x="22552" y="14057"/>
                  </a:lnTo>
                  <a:lnTo>
                    <a:pt x="7293" y="23976"/>
                  </a:lnTo>
                  <a:lnTo>
                    <a:pt x="2244" y="29177"/>
                  </a:lnTo>
                  <a:lnTo>
                    <a:pt x="0" y="34429"/>
                  </a:lnTo>
                  <a:lnTo>
                    <a:pt x="2047" y="37063"/>
                  </a:lnTo>
                  <a:lnTo>
                    <a:pt x="11378" y="42343"/>
                  </a:lnTo>
                  <a:lnTo>
                    <a:pt x="44381" y="52919"/>
                  </a:lnTo>
                  <a:lnTo>
                    <a:pt x="77294" y="63501"/>
                  </a:lnTo>
                  <a:lnTo>
                    <a:pt x="115244" y="75187"/>
                  </a:lnTo>
                  <a:lnTo>
                    <a:pt x="123130" y="82218"/>
                  </a:lnTo>
                  <a:lnTo>
                    <a:pt x="128692" y="90340"/>
                  </a:lnTo>
                  <a:lnTo>
                    <a:pt x="131165" y="96890"/>
                  </a:lnTo>
                  <a:lnTo>
                    <a:pt x="129912" y="105093"/>
                  </a:lnTo>
                  <a:lnTo>
                    <a:pt x="128343" y="109749"/>
                  </a:lnTo>
                  <a:lnTo>
                    <a:pt x="121896" y="117275"/>
                  </a:lnTo>
                  <a:lnTo>
                    <a:pt x="99171" y="133507"/>
                  </a:lnTo>
                  <a:lnTo>
                    <a:pt x="45830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3"/>
            <p:cNvSpPr/>
            <p:nvPr>
              <p:custDataLst>
                <p:tags r:id="rId80"/>
              </p:custDataLst>
            </p:nvPr>
          </p:nvSpPr>
          <p:spPr>
            <a:xfrm>
              <a:off x="3652053" y="3740487"/>
              <a:ext cx="181760" cy="211163"/>
            </a:xfrm>
            <a:custGeom>
              <a:avLst/>
              <a:gdLst/>
              <a:ahLst/>
              <a:cxnLst/>
              <a:rect l="0" t="0" r="0" b="0"/>
              <a:pathLst>
                <a:path w="181760" h="211163">
                  <a:moveTo>
                    <a:pt x="23009" y="37763"/>
                  </a:moveTo>
                  <a:lnTo>
                    <a:pt x="23009" y="37763"/>
                  </a:lnTo>
                  <a:lnTo>
                    <a:pt x="23009" y="26715"/>
                  </a:lnTo>
                  <a:lnTo>
                    <a:pt x="25361" y="21681"/>
                  </a:lnTo>
                  <a:lnTo>
                    <a:pt x="27223" y="19104"/>
                  </a:lnTo>
                  <a:lnTo>
                    <a:pt x="47725" y="5995"/>
                  </a:lnTo>
                  <a:lnTo>
                    <a:pt x="58688" y="1595"/>
                  </a:lnTo>
                  <a:lnTo>
                    <a:pt x="80618" y="0"/>
                  </a:lnTo>
                  <a:lnTo>
                    <a:pt x="116834" y="6916"/>
                  </a:lnTo>
                  <a:lnTo>
                    <a:pt x="136946" y="14218"/>
                  </a:lnTo>
                  <a:lnTo>
                    <a:pt x="145967" y="21125"/>
                  </a:lnTo>
                  <a:lnTo>
                    <a:pt x="160081" y="39888"/>
                  </a:lnTo>
                  <a:lnTo>
                    <a:pt x="176052" y="73517"/>
                  </a:lnTo>
                  <a:lnTo>
                    <a:pt x="176871" y="89519"/>
                  </a:lnTo>
                  <a:lnTo>
                    <a:pt x="170210" y="124323"/>
                  </a:lnTo>
                  <a:lnTo>
                    <a:pt x="155468" y="158381"/>
                  </a:lnTo>
                  <a:lnTo>
                    <a:pt x="145380" y="172509"/>
                  </a:lnTo>
                  <a:lnTo>
                    <a:pt x="113926" y="197217"/>
                  </a:lnTo>
                  <a:lnTo>
                    <a:pt x="88949" y="206521"/>
                  </a:lnTo>
                  <a:lnTo>
                    <a:pt x="54992" y="210649"/>
                  </a:lnTo>
                  <a:lnTo>
                    <a:pt x="18449" y="211162"/>
                  </a:lnTo>
                  <a:lnTo>
                    <a:pt x="8342" y="208022"/>
                  </a:lnTo>
                  <a:lnTo>
                    <a:pt x="5293" y="205067"/>
                  </a:lnTo>
                  <a:lnTo>
                    <a:pt x="1907" y="197081"/>
                  </a:lnTo>
                  <a:lnTo>
                    <a:pt x="0" y="182668"/>
                  </a:lnTo>
                  <a:lnTo>
                    <a:pt x="4257" y="172427"/>
                  </a:lnTo>
                  <a:lnTo>
                    <a:pt x="17149" y="155693"/>
                  </a:lnTo>
                  <a:lnTo>
                    <a:pt x="29701" y="146690"/>
                  </a:lnTo>
                  <a:lnTo>
                    <a:pt x="53018" y="142651"/>
                  </a:lnTo>
                  <a:lnTo>
                    <a:pt x="86484" y="145668"/>
                  </a:lnTo>
                  <a:lnTo>
                    <a:pt x="123742" y="155471"/>
                  </a:lnTo>
                  <a:lnTo>
                    <a:pt x="181759" y="18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4"/>
            <p:cNvSpPr/>
            <p:nvPr>
              <p:custDataLst>
                <p:tags r:id="rId81"/>
              </p:custDataLst>
            </p:nvPr>
          </p:nvSpPr>
          <p:spPr>
            <a:xfrm>
              <a:off x="3413146" y="3556000"/>
              <a:ext cx="206355" cy="1087354"/>
            </a:xfrm>
            <a:custGeom>
              <a:avLst/>
              <a:gdLst/>
              <a:ahLst/>
              <a:cxnLst/>
              <a:rect l="0" t="0" r="0" b="0"/>
              <a:pathLst>
                <a:path w="206355" h="1087354">
                  <a:moveTo>
                    <a:pt x="206354" y="0"/>
                  </a:moveTo>
                  <a:lnTo>
                    <a:pt x="206354" y="0"/>
                  </a:lnTo>
                  <a:lnTo>
                    <a:pt x="198417" y="0"/>
                  </a:lnTo>
                  <a:lnTo>
                    <a:pt x="198417" y="4214"/>
                  </a:lnTo>
                  <a:lnTo>
                    <a:pt x="196064" y="8634"/>
                  </a:lnTo>
                  <a:lnTo>
                    <a:pt x="191197" y="13539"/>
                  </a:lnTo>
                  <a:lnTo>
                    <a:pt x="179423" y="22140"/>
                  </a:lnTo>
                  <a:lnTo>
                    <a:pt x="145410" y="61667"/>
                  </a:lnTo>
                  <a:lnTo>
                    <a:pt x="121327" y="100267"/>
                  </a:lnTo>
                  <a:lnTo>
                    <a:pt x="96739" y="136888"/>
                  </a:lnTo>
                  <a:lnTo>
                    <a:pt x="75198" y="173303"/>
                  </a:lnTo>
                  <a:lnTo>
                    <a:pt x="55210" y="212484"/>
                  </a:lnTo>
                  <a:lnTo>
                    <a:pt x="42769" y="245701"/>
                  </a:lnTo>
                  <a:lnTo>
                    <a:pt x="31819" y="277741"/>
                  </a:lnTo>
                  <a:lnTo>
                    <a:pt x="21163" y="309548"/>
                  </a:lnTo>
                  <a:lnTo>
                    <a:pt x="13213" y="337584"/>
                  </a:lnTo>
                  <a:lnTo>
                    <a:pt x="10270" y="364938"/>
                  </a:lnTo>
                  <a:lnTo>
                    <a:pt x="8080" y="394146"/>
                  </a:lnTo>
                  <a:lnTo>
                    <a:pt x="2771" y="426346"/>
                  </a:lnTo>
                  <a:lnTo>
                    <a:pt x="806" y="457838"/>
                  </a:lnTo>
                  <a:lnTo>
                    <a:pt x="224" y="489511"/>
                  </a:lnTo>
                  <a:lnTo>
                    <a:pt x="51" y="521238"/>
                  </a:lnTo>
                  <a:lnTo>
                    <a:pt x="0" y="552982"/>
                  </a:lnTo>
                  <a:lnTo>
                    <a:pt x="867" y="584729"/>
                  </a:lnTo>
                  <a:lnTo>
                    <a:pt x="5436" y="616479"/>
                  </a:lnTo>
                  <a:lnTo>
                    <a:pt x="7182" y="648229"/>
                  </a:lnTo>
                  <a:lnTo>
                    <a:pt x="8580" y="679979"/>
                  </a:lnTo>
                  <a:lnTo>
                    <a:pt x="13307" y="711729"/>
                  </a:lnTo>
                  <a:lnTo>
                    <a:pt x="15981" y="743479"/>
                  </a:lnTo>
                  <a:lnTo>
                    <a:pt x="21085" y="775229"/>
                  </a:lnTo>
                  <a:lnTo>
                    <a:pt x="23871" y="806979"/>
                  </a:lnTo>
                  <a:lnTo>
                    <a:pt x="29891" y="841375"/>
                  </a:lnTo>
                  <a:lnTo>
                    <a:pt x="34734" y="872537"/>
                  </a:lnTo>
                  <a:lnTo>
                    <a:pt x="39826" y="904613"/>
                  </a:lnTo>
                  <a:lnTo>
                    <a:pt x="45029" y="933862"/>
                  </a:lnTo>
                  <a:lnTo>
                    <a:pt x="52916" y="966087"/>
                  </a:lnTo>
                  <a:lnTo>
                    <a:pt x="60839" y="997584"/>
                  </a:lnTo>
                  <a:lnTo>
                    <a:pt x="71418" y="1035129"/>
                  </a:lnTo>
                  <a:lnTo>
                    <a:pt x="87292" y="1071152"/>
                  </a:lnTo>
                  <a:lnTo>
                    <a:pt x="92583" y="1080199"/>
                  </a:lnTo>
                  <a:lnTo>
                    <a:pt x="103029" y="1087353"/>
                  </a:lnTo>
                  <a:lnTo>
                    <a:pt x="111104" y="1079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46"/>
          <p:cNvGrpSpPr/>
          <p:nvPr/>
        </p:nvGrpSpPr>
        <p:grpSpPr>
          <a:xfrm>
            <a:off x="3651250" y="3675190"/>
            <a:ext cx="2476501" cy="630113"/>
            <a:chOff x="3651250" y="3675190"/>
            <a:chExt cx="2476501" cy="630113"/>
          </a:xfrm>
        </p:grpSpPr>
        <p:sp>
          <p:nvSpPr>
            <p:cNvPr id="22" name="SMARTInkShape-195"/>
            <p:cNvSpPr/>
            <p:nvPr>
              <p:custDataLst>
                <p:tags r:id="rId60"/>
              </p:custDataLst>
            </p:nvPr>
          </p:nvSpPr>
          <p:spPr>
            <a:xfrm>
              <a:off x="5024867" y="4143375"/>
              <a:ext cx="116211" cy="145855"/>
            </a:xfrm>
            <a:custGeom>
              <a:avLst/>
              <a:gdLst/>
              <a:ahLst/>
              <a:cxnLst/>
              <a:rect l="0" t="0" r="0" b="0"/>
              <a:pathLst>
                <a:path w="116211" h="145855">
                  <a:moveTo>
                    <a:pt x="7508" y="0"/>
                  </a:moveTo>
                  <a:lnTo>
                    <a:pt x="7508" y="0"/>
                  </a:lnTo>
                  <a:lnTo>
                    <a:pt x="11721" y="0"/>
                  </a:lnTo>
                  <a:lnTo>
                    <a:pt x="16142" y="2351"/>
                  </a:lnTo>
                  <a:lnTo>
                    <a:pt x="18555" y="4213"/>
                  </a:lnTo>
                  <a:lnTo>
                    <a:pt x="19282" y="6336"/>
                  </a:lnTo>
                  <a:lnTo>
                    <a:pt x="18885" y="8634"/>
                  </a:lnTo>
                  <a:lnTo>
                    <a:pt x="16974" y="14420"/>
                  </a:lnTo>
                  <a:lnTo>
                    <a:pt x="9243" y="49007"/>
                  </a:lnTo>
                  <a:lnTo>
                    <a:pt x="1018" y="83281"/>
                  </a:lnTo>
                  <a:lnTo>
                    <a:pt x="0" y="104345"/>
                  </a:lnTo>
                  <a:lnTo>
                    <a:pt x="4465" y="117225"/>
                  </a:lnTo>
                  <a:lnTo>
                    <a:pt x="8125" y="123129"/>
                  </a:lnTo>
                  <a:lnTo>
                    <a:pt x="19248" y="132041"/>
                  </a:lnTo>
                  <a:lnTo>
                    <a:pt x="52161" y="144949"/>
                  </a:lnTo>
                  <a:lnTo>
                    <a:pt x="67335" y="145854"/>
                  </a:lnTo>
                  <a:lnTo>
                    <a:pt x="101555" y="136930"/>
                  </a:lnTo>
                  <a:lnTo>
                    <a:pt x="110456" y="132002"/>
                  </a:lnTo>
                  <a:lnTo>
                    <a:pt x="113181" y="127688"/>
                  </a:lnTo>
                  <a:lnTo>
                    <a:pt x="116210" y="115840"/>
                  </a:lnTo>
                  <a:lnTo>
                    <a:pt x="113701" y="94295"/>
                  </a:lnTo>
                  <a:lnTo>
                    <a:pt x="103158" y="75368"/>
                  </a:lnTo>
                  <a:lnTo>
                    <a:pt x="93077" y="62803"/>
                  </a:lnTo>
                  <a:lnTo>
                    <a:pt x="55133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6"/>
            <p:cNvSpPr/>
            <p:nvPr>
              <p:custDataLst>
                <p:tags r:id="rId61"/>
              </p:custDataLst>
            </p:nvPr>
          </p:nvSpPr>
          <p:spPr>
            <a:xfrm>
              <a:off x="4873970" y="4135438"/>
              <a:ext cx="137801" cy="169865"/>
            </a:xfrm>
            <a:custGeom>
              <a:avLst/>
              <a:gdLst/>
              <a:ahLst/>
              <a:cxnLst/>
              <a:rect l="0" t="0" r="0" b="0"/>
              <a:pathLst>
                <a:path w="137801" h="169865">
                  <a:moveTo>
                    <a:pt x="55218" y="0"/>
                  </a:moveTo>
                  <a:lnTo>
                    <a:pt x="55218" y="0"/>
                  </a:lnTo>
                  <a:lnTo>
                    <a:pt x="51004" y="0"/>
                  </a:lnTo>
                  <a:lnTo>
                    <a:pt x="46584" y="4703"/>
                  </a:lnTo>
                  <a:lnTo>
                    <a:pt x="27413" y="32162"/>
                  </a:lnTo>
                  <a:lnTo>
                    <a:pt x="23457" y="42517"/>
                  </a:lnTo>
                  <a:lnTo>
                    <a:pt x="13077" y="58262"/>
                  </a:lnTo>
                  <a:lnTo>
                    <a:pt x="9217" y="74099"/>
                  </a:lnTo>
                  <a:lnTo>
                    <a:pt x="7192" y="89080"/>
                  </a:lnTo>
                  <a:lnTo>
                    <a:pt x="821" y="105369"/>
                  </a:lnTo>
                  <a:lnTo>
                    <a:pt x="0" y="113632"/>
                  </a:lnTo>
                  <a:lnTo>
                    <a:pt x="8335" y="135616"/>
                  </a:lnTo>
                  <a:lnTo>
                    <a:pt x="10733" y="140681"/>
                  </a:lnTo>
                  <a:lnTo>
                    <a:pt x="20453" y="148661"/>
                  </a:lnTo>
                  <a:lnTo>
                    <a:pt x="53498" y="169207"/>
                  </a:lnTo>
                  <a:lnTo>
                    <a:pt x="65919" y="169864"/>
                  </a:lnTo>
                  <a:lnTo>
                    <a:pt x="105210" y="162660"/>
                  </a:lnTo>
                  <a:lnTo>
                    <a:pt x="123143" y="151480"/>
                  </a:lnTo>
                  <a:lnTo>
                    <a:pt x="129503" y="144347"/>
                  </a:lnTo>
                  <a:lnTo>
                    <a:pt x="137800" y="124155"/>
                  </a:lnTo>
                  <a:lnTo>
                    <a:pt x="136915" y="98130"/>
                  </a:lnTo>
                  <a:lnTo>
                    <a:pt x="131067" y="72290"/>
                  </a:lnTo>
                  <a:lnTo>
                    <a:pt x="119535" y="52091"/>
                  </a:lnTo>
                  <a:lnTo>
                    <a:pt x="71092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7"/>
            <p:cNvSpPr/>
            <p:nvPr>
              <p:custDataLst>
                <p:tags r:id="rId62"/>
              </p:custDataLst>
            </p:nvPr>
          </p:nvSpPr>
          <p:spPr>
            <a:xfrm>
              <a:off x="4707293" y="4111625"/>
              <a:ext cx="145543" cy="180311"/>
            </a:xfrm>
            <a:custGeom>
              <a:avLst/>
              <a:gdLst/>
              <a:ahLst/>
              <a:cxnLst/>
              <a:rect l="0" t="0" r="0" b="0"/>
              <a:pathLst>
                <a:path w="145543" h="180311">
                  <a:moveTo>
                    <a:pt x="15520" y="0"/>
                  </a:moveTo>
                  <a:lnTo>
                    <a:pt x="15520" y="0"/>
                  </a:lnTo>
                  <a:lnTo>
                    <a:pt x="10064" y="37988"/>
                  </a:lnTo>
                  <a:lnTo>
                    <a:pt x="3695" y="76647"/>
                  </a:lnTo>
                  <a:lnTo>
                    <a:pt x="0" y="113092"/>
                  </a:lnTo>
                  <a:lnTo>
                    <a:pt x="6051" y="147837"/>
                  </a:lnTo>
                  <a:lnTo>
                    <a:pt x="10724" y="161542"/>
                  </a:lnTo>
                  <a:lnTo>
                    <a:pt x="20443" y="171162"/>
                  </a:lnTo>
                  <a:lnTo>
                    <a:pt x="33583" y="177496"/>
                  </a:lnTo>
                  <a:lnTo>
                    <a:pt x="48242" y="180310"/>
                  </a:lnTo>
                  <a:lnTo>
                    <a:pt x="71370" y="177681"/>
                  </a:lnTo>
                  <a:lnTo>
                    <a:pt x="90766" y="171317"/>
                  </a:lnTo>
                  <a:lnTo>
                    <a:pt x="118512" y="150028"/>
                  </a:lnTo>
                  <a:lnTo>
                    <a:pt x="132173" y="134705"/>
                  </a:lnTo>
                  <a:lnTo>
                    <a:pt x="144690" y="109511"/>
                  </a:lnTo>
                  <a:lnTo>
                    <a:pt x="145542" y="94533"/>
                  </a:lnTo>
                  <a:lnTo>
                    <a:pt x="144535" y="86834"/>
                  </a:lnTo>
                  <a:lnTo>
                    <a:pt x="136359" y="73577"/>
                  </a:lnTo>
                  <a:lnTo>
                    <a:pt x="98638" y="37271"/>
                  </a:lnTo>
                  <a:lnTo>
                    <a:pt x="31394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8"/>
            <p:cNvSpPr/>
            <p:nvPr>
              <p:custDataLst>
                <p:tags r:id="rId63"/>
              </p:custDataLst>
            </p:nvPr>
          </p:nvSpPr>
          <p:spPr>
            <a:xfrm>
              <a:off x="4579938" y="4064000"/>
              <a:ext cx="31751" cy="238126"/>
            </a:xfrm>
            <a:custGeom>
              <a:avLst/>
              <a:gdLst/>
              <a:ahLst/>
              <a:cxnLst/>
              <a:rect l="0" t="0" r="0" b="0"/>
              <a:pathLst>
                <a:path w="31751" h="238126">
                  <a:moveTo>
                    <a:pt x="0" y="0"/>
                  </a:moveTo>
                  <a:lnTo>
                    <a:pt x="0" y="0"/>
                  </a:lnTo>
                  <a:lnTo>
                    <a:pt x="6281" y="25903"/>
                  </a:lnTo>
                  <a:lnTo>
                    <a:pt x="13174" y="62893"/>
                  </a:lnTo>
                  <a:lnTo>
                    <a:pt x="17693" y="93725"/>
                  </a:lnTo>
                  <a:lnTo>
                    <a:pt x="24351" y="126548"/>
                  </a:lnTo>
                  <a:lnTo>
                    <a:pt x="30288" y="160817"/>
                  </a:lnTo>
                  <a:lnTo>
                    <a:pt x="31461" y="191790"/>
                  </a:lnTo>
                  <a:lnTo>
                    <a:pt x="3175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9"/>
            <p:cNvSpPr/>
            <p:nvPr>
              <p:custDataLst>
                <p:tags r:id="rId64"/>
              </p:custDataLst>
            </p:nvPr>
          </p:nvSpPr>
          <p:spPr>
            <a:xfrm>
              <a:off x="3651250" y="3944938"/>
              <a:ext cx="2476501" cy="47626"/>
            </a:xfrm>
            <a:custGeom>
              <a:avLst/>
              <a:gdLst/>
              <a:ahLst/>
              <a:cxnLst/>
              <a:rect l="0" t="0" r="0" b="0"/>
              <a:pathLst>
                <a:path w="2476501" h="47626">
                  <a:moveTo>
                    <a:pt x="2476500" y="0"/>
                  </a:moveTo>
                  <a:lnTo>
                    <a:pt x="2476500" y="0"/>
                  </a:lnTo>
                  <a:lnTo>
                    <a:pt x="2438953" y="0"/>
                  </a:lnTo>
                  <a:lnTo>
                    <a:pt x="2406400" y="0"/>
                  </a:lnTo>
                  <a:lnTo>
                    <a:pt x="2371225" y="0"/>
                  </a:lnTo>
                  <a:lnTo>
                    <a:pt x="2338994" y="0"/>
                  </a:lnTo>
                  <a:lnTo>
                    <a:pt x="2308562" y="0"/>
                  </a:lnTo>
                  <a:lnTo>
                    <a:pt x="2271616" y="0"/>
                  </a:lnTo>
                  <a:lnTo>
                    <a:pt x="2236955" y="0"/>
                  </a:lnTo>
                  <a:lnTo>
                    <a:pt x="2210403" y="0"/>
                  </a:lnTo>
                  <a:lnTo>
                    <a:pt x="2180963" y="0"/>
                  </a:lnTo>
                  <a:lnTo>
                    <a:pt x="2150241" y="0"/>
                  </a:lnTo>
                  <a:lnTo>
                    <a:pt x="2111622" y="0"/>
                  </a:lnTo>
                  <a:lnTo>
                    <a:pt x="2077836" y="0"/>
                  </a:lnTo>
                  <a:lnTo>
                    <a:pt x="2045483" y="0"/>
                  </a:lnTo>
                  <a:lnTo>
                    <a:pt x="2007519" y="881"/>
                  </a:lnTo>
                  <a:lnTo>
                    <a:pt x="1972907" y="4572"/>
                  </a:lnTo>
                  <a:lnTo>
                    <a:pt x="1939917" y="2628"/>
                  </a:lnTo>
                  <a:lnTo>
                    <a:pt x="1907800" y="5972"/>
                  </a:lnTo>
                  <a:lnTo>
                    <a:pt x="1875942" y="7354"/>
                  </a:lnTo>
                  <a:lnTo>
                    <a:pt x="1843278" y="7765"/>
                  </a:lnTo>
                  <a:lnTo>
                    <a:pt x="1806945" y="7885"/>
                  </a:lnTo>
                  <a:lnTo>
                    <a:pt x="1772563" y="7921"/>
                  </a:lnTo>
                  <a:lnTo>
                    <a:pt x="1734840" y="7932"/>
                  </a:lnTo>
                  <a:lnTo>
                    <a:pt x="1696615" y="7935"/>
                  </a:lnTo>
                  <a:lnTo>
                    <a:pt x="1661674" y="7937"/>
                  </a:lnTo>
                  <a:lnTo>
                    <a:pt x="1623785" y="7937"/>
                  </a:lnTo>
                  <a:lnTo>
                    <a:pt x="1584630" y="7937"/>
                  </a:lnTo>
                  <a:lnTo>
                    <a:pt x="1545099" y="7937"/>
                  </a:lnTo>
                  <a:lnTo>
                    <a:pt x="1518678" y="7937"/>
                  </a:lnTo>
                  <a:lnTo>
                    <a:pt x="1489884" y="7937"/>
                  </a:lnTo>
                  <a:lnTo>
                    <a:pt x="1460331" y="7937"/>
                  </a:lnTo>
                  <a:lnTo>
                    <a:pt x="1432496" y="7937"/>
                  </a:lnTo>
                  <a:lnTo>
                    <a:pt x="1405426" y="7937"/>
                  </a:lnTo>
                  <a:lnTo>
                    <a:pt x="1378696" y="7937"/>
                  </a:lnTo>
                  <a:lnTo>
                    <a:pt x="1352117" y="7937"/>
                  </a:lnTo>
                  <a:lnTo>
                    <a:pt x="1325606" y="7937"/>
                  </a:lnTo>
                  <a:lnTo>
                    <a:pt x="1299123" y="7055"/>
                  </a:lnTo>
                  <a:lnTo>
                    <a:pt x="1272654" y="3723"/>
                  </a:lnTo>
                  <a:lnTo>
                    <a:pt x="1246191" y="1655"/>
                  </a:lnTo>
                  <a:lnTo>
                    <a:pt x="1218848" y="1617"/>
                  </a:lnTo>
                  <a:lnTo>
                    <a:pt x="1189057" y="4540"/>
                  </a:lnTo>
                  <a:lnTo>
                    <a:pt x="1160530" y="6427"/>
                  </a:lnTo>
                  <a:lnTo>
                    <a:pt x="1133152" y="7266"/>
                  </a:lnTo>
                  <a:lnTo>
                    <a:pt x="1106285" y="7639"/>
                  </a:lnTo>
                  <a:lnTo>
                    <a:pt x="1077293" y="7804"/>
                  </a:lnTo>
                  <a:lnTo>
                    <a:pt x="1047651" y="7878"/>
                  </a:lnTo>
                  <a:lnTo>
                    <a:pt x="1019778" y="7911"/>
                  </a:lnTo>
                  <a:lnTo>
                    <a:pt x="990338" y="7925"/>
                  </a:lnTo>
                  <a:lnTo>
                    <a:pt x="960498" y="7932"/>
                  </a:lnTo>
                  <a:lnTo>
                    <a:pt x="932536" y="7935"/>
                  </a:lnTo>
                  <a:lnTo>
                    <a:pt x="905410" y="7936"/>
                  </a:lnTo>
                  <a:lnTo>
                    <a:pt x="877772" y="7937"/>
                  </a:lnTo>
                  <a:lnTo>
                    <a:pt x="847850" y="7937"/>
                  </a:lnTo>
                  <a:lnTo>
                    <a:pt x="819264" y="7937"/>
                  </a:lnTo>
                  <a:lnTo>
                    <a:pt x="791861" y="8819"/>
                  </a:lnTo>
                  <a:lnTo>
                    <a:pt x="764982" y="12150"/>
                  </a:lnTo>
                  <a:lnTo>
                    <a:pt x="738336" y="14219"/>
                  </a:lnTo>
                  <a:lnTo>
                    <a:pt x="711796" y="14257"/>
                  </a:lnTo>
                  <a:lnTo>
                    <a:pt x="685300" y="11334"/>
                  </a:lnTo>
                  <a:lnTo>
                    <a:pt x="658826" y="11798"/>
                  </a:lnTo>
                  <a:lnTo>
                    <a:pt x="632360" y="14063"/>
                  </a:lnTo>
                  <a:lnTo>
                    <a:pt x="593550" y="15337"/>
                  </a:lnTo>
                  <a:lnTo>
                    <a:pt x="558435" y="15715"/>
                  </a:lnTo>
                  <a:lnTo>
                    <a:pt x="521376" y="15827"/>
                  </a:lnTo>
                  <a:lnTo>
                    <a:pt x="486779" y="15861"/>
                  </a:lnTo>
                  <a:lnTo>
                    <a:pt x="449874" y="15871"/>
                  </a:lnTo>
                  <a:lnTo>
                    <a:pt x="416204" y="15873"/>
                  </a:lnTo>
                  <a:lnTo>
                    <a:pt x="383885" y="16756"/>
                  </a:lnTo>
                  <a:lnTo>
                    <a:pt x="351967" y="21329"/>
                  </a:lnTo>
                  <a:lnTo>
                    <a:pt x="320167" y="23958"/>
                  </a:lnTo>
                  <a:lnTo>
                    <a:pt x="289284" y="29049"/>
                  </a:lnTo>
                  <a:lnTo>
                    <a:pt x="252346" y="31216"/>
                  </a:lnTo>
                  <a:lnTo>
                    <a:pt x="215554" y="31644"/>
                  </a:lnTo>
                  <a:lnTo>
                    <a:pt x="181044" y="37184"/>
                  </a:lnTo>
                  <a:lnTo>
                    <a:pt x="146148" y="38945"/>
                  </a:lnTo>
                  <a:lnTo>
                    <a:pt x="108763" y="40349"/>
                  </a:lnTo>
                  <a:lnTo>
                    <a:pt x="76715" y="45077"/>
                  </a:lnTo>
                  <a:lnTo>
                    <a:pt x="39163" y="4728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0"/>
            <p:cNvSpPr/>
            <p:nvPr>
              <p:custDataLst>
                <p:tags r:id="rId65"/>
              </p:custDataLst>
            </p:nvPr>
          </p:nvSpPr>
          <p:spPr>
            <a:xfrm>
              <a:off x="6024793" y="3714750"/>
              <a:ext cx="92244" cy="94448"/>
            </a:xfrm>
            <a:custGeom>
              <a:avLst/>
              <a:gdLst/>
              <a:ahLst/>
              <a:cxnLst/>
              <a:rect l="0" t="0" r="0" b="0"/>
              <a:pathLst>
                <a:path w="92244" h="94448">
                  <a:moveTo>
                    <a:pt x="31520" y="0"/>
                  </a:moveTo>
                  <a:lnTo>
                    <a:pt x="31520" y="0"/>
                  </a:lnTo>
                  <a:lnTo>
                    <a:pt x="31520" y="4213"/>
                  </a:lnTo>
                  <a:lnTo>
                    <a:pt x="27306" y="15261"/>
                  </a:lnTo>
                  <a:lnTo>
                    <a:pt x="17099" y="29342"/>
                  </a:lnTo>
                  <a:lnTo>
                    <a:pt x="5687" y="43188"/>
                  </a:lnTo>
                  <a:lnTo>
                    <a:pt x="938" y="61317"/>
                  </a:lnTo>
                  <a:lnTo>
                    <a:pt x="0" y="73652"/>
                  </a:lnTo>
                  <a:lnTo>
                    <a:pt x="4575" y="81535"/>
                  </a:lnTo>
                  <a:lnTo>
                    <a:pt x="8265" y="86106"/>
                  </a:lnTo>
                  <a:lnTo>
                    <a:pt x="17069" y="91186"/>
                  </a:lnTo>
                  <a:lnTo>
                    <a:pt x="41305" y="94447"/>
                  </a:lnTo>
                  <a:lnTo>
                    <a:pt x="75263" y="94209"/>
                  </a:lnTo>
                  <a:lnTo>
                    <a:pt x="85651" y="90965"/>
                  </a:lnTo>
                  <a:lnTo>
                    <a:pt x="88773" y="87984"/>
                  </a:lnTo>
                  <a:lnTo>
                    <a:pt x="92243" y="79967"/>
                  </a:lnTo>
                  <a:lnTo>
                    <a:pt x="87082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01"/>
            <p:cNvSpPr/>
            <p:nvPr>
              <p:custDataLst>
                <p:tags r:id="rId66"/>
              </p:custDataLst>
            </p:nvPr>
          </p:nvSpPr>
          <p:spPr>
            <a:xfrm>
              <a:off x="5898123" y="3706813"/>
              <a:ext cx="108709" cy="125641"/>
            </a:xfrm>
            <a:custGeom>
              <a:avLst/>
              <a:gdLst/>
              <a:ahLst/>
              <a:cxnLst/>
              <a:rect l="0" t="0" r="0" b="0"/>
              <a:pathLst>
                <a:path w="108709" h="125641">
                  <a:moveTo>
                    <a:pt x="47064" y="0"/>
                  </a:moveTo>
                  <a:lnTo>
                    <a:pt x="47064" y="0"/>
                  </a:lnTo>
                  <a:lnTo>
                    <a:pt x="42851" y="0"/>
                  </a:lnTo>
                  <a:lnTo>
                    <a:pt x="38431" y="4703"/>
                  </a:lnTo>
                  <a:lnTo>
                    <a:pt x="16351" y="41530"/>
                  </a:lnTo>
                  <a:lnTo>
                    <a:pt x="5822" y="59832"/>
                  </a:lnTo>
                  <a:lnTo>
                    <a:pt x="700" y="86392"/>
                  </a:lnTo>
                  <a:lnTo>
                    <a:pt x="0" y="95134"/>
                  </a:lnTo>
                  <a:lnTo>
                    <a:pt x="4392" y="104312"/>
                  </a:lnTo>
                  <a:lnTo>
                    <a:pt x="11341" y="112506"/>
                  </a:lnTo>
                  <a:lnTo>
                    <a:pt x="29937" y="122412"/>
                  </a:lnTo>
                  <a:lnTo>
                    <a:pt x="53258" y="125640"/>
                  </a:lnTo>
                  <a:lnTo>
                    <a:pt x="70102" y="121692"/>
                  </a:lnTo>
                  <a:lnTo>
                    <a:pt x="94046" y="108998"/>
                  </a:lnTo>
                  <a:lnTo>
                    <a:pt x="101165" y="98714"/>
                  </a:lnTo>
                  <a:lnTo>
                    <a:pt x="107780" y="80401"/>
                  </a:lnTo>
                  <a:lnTo>
                    <a:pt x="108708" y="74767"/>
                  </a:lnTo>
                  <a:lnTo>
                    <a:pt x="105036" y="61452"/>
                  </a:lnTo>
                  <a:lnTo>
                    <a:pt x="92519" y="39772"/>
                  </a:lnTo>
                  <a:lnTo>
                    <a:pt x="70877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02"/>
            <p:cNvSpPr/>
            <p:nvPr>
              <p:custDataLst>
                <p:tags r:id="rId67"/>
              </p:custDataLst>
            </p:nvPr>
          </p:nvSpPr>
          <p:spPr>
            <a:xfrm>
              <a:off x="5779620" y="3706813"/>
              <a:ext cx="85249" cy="156597"/>
            </a:xfrm>
            <a:custGeom>
              <a:avLst/>
              <a:gdLst/>
              <a:ahLst/>
              <a:cxnLst/>
              <a:rect l="0" t="0" r="0" b="0"/>
              <a:pathLst>
                <a:path w="85249" h="156597">
                  <a:moveTo>
                    <a:pt x="22692" y="0"/>
                  </a:moveTo>
                  <a:lnTo>
                    <a:pt x="22692" y="0"/>
                  </a:lnTo>
                  <a:lnTo>
                    <a:pt x="18479" y="0"/>
                  </a:lnTo>
                  <a:lnTo>
                    <a:pt x="17237" y="881"/>
                  </a:lnTo>
                  <a:lnTo>
                    <a:pt x="16410" y="2351"/>
                  </a:lnTo>
                  <a:lnTo>
                    <a:pt x="8017" y="40754"/>
                  </a:lnTo>
                  <a:lnTo>
                    <a:pt x="88" y="78978"/>
                  </a:lnTo>
                  <a:lnTo>
                    <a:pt x="0" y="104676"/>
                  </a:lnTo>
                  <a:lnTo>
                    <a:pt x="3200" y="119724"/>
                  </a:lnTo>
                  <a:lnTo>
                    <a:pt x="14172" y="138857"/>
                  </a:lnTo>
                  <a:lnTo>
                    <a:pt x="28595" y="151483"/>
                  </a:lnTo>
                  <a:lnTo>
                    <a:pt x="41191" y="155520"/>
                  </a:lnTo>
                  <a:lnTo>
                    <a:pt x="48254" y="156596"/>
                  </a:lnTo>
                  <a:lnTo>
                    <a:pt x="54726" y="155550"/>
                  </a:lnTo>
                  <a:lnTo>
                    <a:pt x="66622" y="149684"/>
                  </a:lnTo>
                  <a:lnTo>
                    <a:pt x="75436" y="138845"/>
                  </a:lnTo>
                  <a:lnTo>
                    <a:pt x="81412" y="126091"/>
                  </a:lnTo>
                  <a:lnTo>
                    <a:pt x="85248" y="98826"/>
                  </a:lnTo>
                  <a:lnTo>
                    <a:pt x="84009" y="80964"/>
                  </a:lnTo>
                  <a:lnTo>
                    <a:pt x="77578" y="64206"/>
                  </a:lnTo>
                  <a:lnTo>
                    <a:pt x="3856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03"/>
            <p:cNvSpPr/>
            <p:nvPr>
              <p:custDataLst>
                <p:tags r:id="rId68"/>
              </p:custDataLst>
            </p:nvPr>
          </p:nvSpPr>
          <p:spPr>
            <a:xfrm>
              <a:off x="5683250" y="3873500"/>
              <a:ext cx="13730" cy="79376"/>
            </a:xfrm>
            <a:custGeom>
              <a:avLst/>
              <a:gdLst/>
              <a:ahLst/>
              <a:cxnLst/>
              <a:rect l="0" t="0" r="0" b="0"/>
              <a:pathLst>
                <a:path w="13730" h="79376">
                  <a:moveTo>
                    <a:pt x="0" y="0"/>
                  </a:moveTo>
                  <a:lnTo>
                    <a:pt x="0" y="0"/>
                  </a:lnTo>
                  <a:lnTo>
                    <a:pt x="13729" y="25880"/>
                  </a:lnTo>
                  <a:lnTo>
                    <a:pt x="7938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04"/>
            <p:cNvSpPr/>
            <p:nvPr>
              <p:custDataLst>
                <p:tags r:id="rId69"/>
              </p:custDataLst>
            </p:nvPr>
          </p:nvSpPr>
          <p:spPr>
            <a:xfrm>
              <a:off x="5496957" y="3698875"/>
              <a:ext cx="152476" cy="169993"/>
            </a:xfrm>
            <a:custGeom>
              <a:avLst/>
              <a:gdLst/>
              <a:ahLst/>
              <a:cxnLst/>
              <a:rect l="0" t="0" r="0" b="0"/>
              <a:pathLst>
                <a:path w="152476" h="169993">
                  <a:moveTo>
                    <a:pt x="43418" y="0"/>
                  </a:moveTo>
                  <a:lnTo>
                    <a:pt x="43418" y="0"/>
                  </a:lnTo>
                  <a:lnTo>
                    <a:pt x="39204" y="4213"/>
                  </a:lnTo>
                  <a:lnTo>
                    <a:pt x="37135" y="10986"/>
                  </a:lnTo>
                  <a:lnTo>
                    <a:pt x="36584" y="15261"/>
                  </a:lnTo>
                  <a:lnTo>
                    <a:pt x="17694" y="51992"/>
                  </a:lnTo>
                  <a:lnTo>
                    <a:pt x="6179" y="85535"/>
                  </a:lnTo>
                  <a:lnTo>
                    <a:pt x="2104" y="102661"/>
                  </a:lnTo>
                  <a:lnTo>
                    <a:pt x="0" y="108128"/>
                  </a:lnTo>
                  <a:lnTo>
                    <a:pt x="1253" y="132677"/>
                  </a:lnTo>
                  <a:lnTo>
                    <a:pt x="7210" y="149653"/>
                  </a:lnTo>
                  <a:lnTo>
                    <a:pt x="14390" y="157058"/>
                  </a:lnTo>
                  <a:lnTo>
                    <a:pt x="25225" y="163290"/>
                  </a:lnTo>
                  <a:lnTo>
                    <a:pt x="48513" y="169992"/>
                  </a:lnTo>
                  <a:lnTo>
                    <a:pt x="58323" y="168744"/>
                  </a:lnTo>
                  <a:lnTo>
                    <a:pt x="91961" y="158324"/>
                  </a:lnTo>
                  <a:lnTo>
                    <a:pt x="118760" y="148082"/>
                  </a:lnTo>
                  <a:lnTo>
                    <a:pt x="135611" y="131777"/>
                  </a:lnTo>
                  <a:lnTo>
                    <a:pt x="147562" y="110188"/>
                  </a:lnTo>
                  <a:lnTo>
                    <a:pt x="152475" y="91249"/>
                  </a:lnTo>
                  <a:lnTo>
                    <a:pt x="148920" y="77597"/>
                  </a:lnTo>
                  <a:lnTo>
                    <a:pt x="137002" y="57387"/>
                  </a:lnTo>
                  <a:lnTo>
                    <a:pt x="98981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05"/>
            <p:cNvSpPr/>
            <p:nvPr>
              <p:custDataLst>
                <p:tags r:id="rId70"/>
              </p:custDataLst>
            </p:nvPr>
          </p:nvSpPr>
          <p:spPr>
            <a:xfrm>
              <a:off x="5342398" y="3690937"/>
              <a:ext cx="124015" cy="166458"/>
            </a:xfrm>
            <a:custGeom>
              <a:avLst/>
              <a:gdLst/>
              <a:ahLst/>
              <a:cxnLst/>
              <a:rect l="0" t="0" r="0" b="0"/>
              <a:pathLst>
                <a:path w="124015" h="166458">
                  <a:moveTo>
                    <a:pt x="31289" y="0"/>
                  </a:moveTo>
                  <a:lnTo>
                    <a:pt x="31289" y="0"/>
                  </a:lnTo>
                  <a:lnTo>
                    <a:pt x="24952" y="7219"/>
                  </a:lnTo>
                  <a:lnTo>
                    <a:pt x="10031" y="36561"/>
                  </a:lnTo>
                  <a:lnTo>
                    <a:pt x="1873" y="70559"/>
                  </a:lnTo>
                  <a:lnTo>
                    <a:pt x="0" y="107228"/>
                  </a:lnTo>
                  <a:lnTo>
                    <a:pt x="3890" y="129569"/>
                  </a:lnTo>
                  <a:lnTo>
                    <a:pt x="8235" y="136962"/>
                  </a:lnTo>
                  <a:lnTo>
                    <a:pt x="10628" y="138933"/>
                  </a:lnTo>
                  <a:lnTo>
                    <a:pt x="13286" y="143475"/>
                  </a:lnTo>
                  <a:lnTo>
                    <a:pt x="13996" y="145921"/>
                  </a:lnTo>
                  <a:lnTo>
                    <a:pt x="23422" y="157791"/>
                  </a:lnTo>
                  <a:lnTo>
                    <a:pt x="30144" y="162734"/>
                  </a:lnTo>
                  <a:lnTo>
                    <a:pt x="33172" y="164052"/>
                  </a:lnTo>
                  <a:lnTo>
                    <a:pt x="70615" y="166341"/>
                  </a:lnTo>
                  <a:lnTo>
                    <a:pt x="78673" y="166457"/>
                  </a:lnTo>
                  <a:lnTo>
                    <a:pt x="92330" y="161881"/>
                  </a:lnTo>
                  <a:lnTo>
                    <a:pt x="102516" y="154850"/>
                  </a:lnTo>
                  <a:lnTo>
                    <a:pt x="118019" y="131985"/>
                  </a:lnTo>
                  <a:lnTo>
                    <a:pt x="124014" y="106037"/>
                  </a:lnTo>
                  <a:lnTo>
                    <a:pt x="121577" y="80219"/>
                  </a:lnTo>
                  <a:lnTo>
                    <a:pt x="111056" y="55813"/>
                  </a:lnTo>
                  <a:lnTo>
                    <a:pt x="96767" y="36038"/>
                  </a:lnTo>
                  <a:lnTo>
                    <a:pt x="5510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06"/>
            <p:cNvSpPr/>
            <p:nvPr>
              <p:custDataLst>
                <p:tags r:id="rId71"/>
              </p:custDataLst>
            </p:nvPr>
          </p:nvSpPr>
          <p:spPr>
            <a:xfrm>
              <a:off x="5082298" y="3675190"/>
              <a:ext cx="204078" cy="193386"/>
            </a:xfrm>
            <a:custGeom>
              <a:avLst/>
              <a:gdLst/>
              <a:ahLst/>
              <a:cxnLst/>
              <a:rect l="0" t="0" r="0" b="0"/>
              <a:pathLst>
                <a:path w="204078" h="193386">
                  <a:moveTo>
                    <a:pt x="53264" y="23685"/>
                  </a:moveTo>
                  <a:lnTo>
                    <a:pt x="53264" y="23685"/>
                  </a:lnTo>
                  <a:lnTo>
                    <a:pt x="68203" y="9628"/>
                  </a:lnTo>
                  <a:lnTo>
                    <a:pt x="80131" y="3155"/>
                  </a:lnTo>
                  <a:lnTo>
                    <a:pt x="91406" y="845"/>
                  </a:lnTo>
                  <a:lnTo>
                    <a:pt x="121330" y="0"/>
                  </a:lnTo>
                  <a:lnTo>
                    <a:pt x="141930" y="8338"/>
                  </a:lnTo>
                  <a:lnTo>
                    <a:pt x="160577" y="21979"/>
                  </a:lnTo>
                  <a:lnTo>
                    <a:pt x="167104" y="29688"/>
                  </a:lnTo>
                  <a:lnTo>
                    <a:pt x="175509" y="46037"/>
                  </a:lnTo>
                  <a:lnTo>
                    <a:pt x="178855" y="69505"/>
                  </a:lnTo>
                  <a:lnTo>
                    <a:pt x="175633" y="94587"/>
                  </a:lnTo>
                  <a:lnTo>
                    <a:pt x="155493" y="128457"/>
                  </a:lnTo>
                  <a:lnTo>
                    <a:pt x="144560" y="142570"/>
                  </a:lnTo>
                  <a:lnTo>
                    <a:pt x="108306" y="171480"/>
                  </a:lnTo>
                  <a:lnTo>
                    <a:pt x="81636" y="189626"/>
                  </a:lnTo>
                  <a:lnTo>
                    <a:pt x="74824" y="192521"/>
                  </a:lnTo>
                  <a:lnTo>
                    <a:pt x="60201" y="193385"/>
                  </a:lnTo>
                  <a:lnTo>
                    <a:pt x="26054" y="188285"/>
                  </a:lnTo>
                  <a:lnTo>
                    <a:pt x="5458" y="183590"/>
                  </a:lnTo>
                  <a:lnTo>
                    <a:pt x="2872" y="180559"/>
                  </a:lnTo>
                  <a:lnTo>
                    <a:pt x="0" y="170136"/>
                  </a:lnTo>
                  <a:lnTo>
                    <a:pt x="1075" y="159036"/>
                  </a:lnTo>
                  <a:lnTo>
                    <a:pt x="2596" y="153606"/>
                  </a:lnTo>
                  <a:lnTo>
                    <a:pt x="11343" y="142870"/>
                  </a:lnTo>
                  <a:lnTo>
                    <a:pt x="34302" y="125818"/>
                  </a:lnTo>
                  <a:lnTo>
                    <a:pt x="54702" y="116761"/>
                  </a:lnTo>
                  <a:lnTo>
                    <a:pt x="67426" y="115911"/>
                  </a:lnTo>
                  <a:lnTo>
                    <a:pt x="101709" y="124873"/>
                  </a:lnTo>
                  <a:lnTo>
                    <a:pt x="124062" y="133237"/>
                  </a:lnTo>
                  <a:lnTo>
                    <a:pt x="163382" y="159831"/>
                  </a:lnTo>
                  <a:lnTo>
                    <a:pt x="204077" y="182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47"/>
          <p:cNvGrpSpPr/>
          <p:nvPr/>
        </p:nvGrpSpPr>
        <p:grpSpPr>
          <a:xfrm>
            <a:off x="6373812" y="3794125"/>
            <a:ext cx="150814" cy="238126"/>
            <a:chOff x="6373812" y="3794125"/>
            <a:chExt cx="150814" cy="238126"/>
          </a:xfrm>
        </p:grpSpPr>
        <p:sp>
          <p:nvSpPr>
            <p:cNvPr id="35" name="SMARTInkShape-207"/>
            <p:cNvSpPr/>
            <p:nvPr>
              <p:custDataLst>
                <p:tags r:id="rId58"/>
              </p:custDataLst>
            </p:nvPr>
          </p:nvSpPr>
          <p:spPr>
            <a:xfrm>
              <a:off x="6381750" y="3794125"/>
              <a:ext cx="142876" cy="238126"/>
            </a:xfrm>
            <a:custGeom>
              <a:avLst/>
              <a:gdLst/>
              <a:ahLst/>
              <a:cxnLst/>
              <a:rect l="0" t="0" r="0" b="0"/>
              <a:pathLst>
                <a:path w="142876" h="238126">
                  <a:moveTo>
                    <a:pt x="142875" y="0"/>
                  </a:moveTo>
                  <a:lnTo>
                    <a:pt x="142875" y="0"/>
                  </a:lnTo>
                  <a:lnTo>
                    <a:pt x="142875" y="4213"/>
                  </a:lnTo>
                  <a:lnTo>
                    <a:pt x="140523" y="8634"/>
                  </a:lnTo>
                  <a:lnTo>
                    <a:pt x="136538" y="15303"/>
                  </a:lnTo>
                  <a:lnTo>
                    <a:pt x="116649" y="51366"/>
                  </a:lnTo>
                  <a:lnTo>
                    <a:pt x="93168" y="86923"/>
                  </a:lnTo>
                  <a:lnTo>
                    <a:pt x="72938" y="124444"/>
                  </a:lnTo>
                  <a:lnTo>
                    <a:pt x="53572" y="162818"/>
                  </a:lnTo>
                  <a:lnTo>
                    <a:pt x="35635" y="191565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08"/>
            <p:cNvSpPr/>
            <p:nvPr>
              <p:custDataLst>
                <p:tags r:id="rId59"/>
              </p:custDataLst>
            </p:nvPr>
          </p:nvSpPr>
          <p:spPr>
            <a:xfrm>
              <a:off x="6373812" y="3802063"/>
              <a:ext cx="127002" cy="198438"/>
            </a:xfrm>
            <a:custGeom>
              <a:avLst/>
              <a:gdLst/>
              <a:ahLst/>
              <a:cxnLst/>
              <a:rect l="0" t="0" r="0" b="0"/>
              <a:pathLst>
                <a:path w="127002" h="19843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2" y="8633"/>
                  </a:lnTo>
                  <a:lnTo>
                    <a:pt x="6337" y="15302"/>
                  </a:lnTo>
                  <a:lnTo>
                    <a:pt x="26714" y="54444"/>
                  </a:lnTo>
                  <a:lnTo>
                    <a:pt x="57012" y="92818"/>
                  </a:lnTo>
                  <a:lnTo>
                    <a:pt x="80813" y="131207"/>
                  </a:lnTo>
                  <a:lnTo>
                    <a:pt x="102219" y="170134"/>
                  </a:lnTo>
                  <a:lnTo>
                    <a:pt x="127001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48"/>
          <p:cNvGrpSpPr/>
          <p:nvPr/>
        </p:nvGrpSpPr>
        <p:grpSpPr>
          <a:xfrm>
            <a:off x="6703659" y="3643377"/>
            <a:ext cx="781405" cy="412686"/>
            <a:chOff x="6703659" y="3643377"/>
            <a:chExt cx="781405" cy="412686"/>
          </a:xfrm>
        </p:grpSpPr>
        <p:sp>
          <p:nvSpPr>
            <p:cNvPr id="38" name="SMARTInkShape-209"/>
            <p:cNvSpPr/>
            <p:nvPr>
              <p:custDataLst>
                <p:tags r:id="rId53"/>
              </p:custDataLst>
            </p:nvPr>
          </p:nvSpPr>
          <p:spPr>
            <a:xfrm>
              <a:off x="7296917" y="3667586"/>
              <a:ext cx="188147" cy="261477"/>
            </a:xfrm>
            <a:custGeom>
              <a:avLst/>
              <a:gdLst/>
              <a:ahLst/>
              <a:cxnLst/>
              <a:rect l="0" t="0" r="0" b="0"/>
              <a:pathLst>
                <a:path w="188147" h="261477">
                  <a:moveTo>
                    <a:pt x="53207" y="31289"/>
                  </a:moveTo>
                  <a:lnTo>
                    <a:pt x="53207" y="31289"/>
                  </a:lnTo>
                  <a:lnTo>
                    <a:pt x="71641" y="15207"/>
                  </a:lnTo>
                  <a:lnTo>
                    <a:pt x="95878" y="3039"/>
                  </a:lnTo>
                  <a:lnTo>
                    <a:pt x="126257" y="0"/>
                  </a:lnTo>
                  <a:lnTo>
                    <a:pt x="144721" y="3889"/>
                  </a:lnTo>
                  <a:lnTo>
                    <a:pt x="165880" y="18559"/>
                  </a:lnTo>
                  <a:lnTo>
                    <a:pt x="176452" y="28889"/>
                  </a:lnTo>
                  <a:lnTo>
                    <a:pt x="182361" y="37866"/>
                  </a:lnTo>
                  <a:lnTo>
                    <a:pt x="187384" y="73421"/>
                  </a:lnTo>
                  <a:lnTo>
                    <a:pt x="186925" y="83528"/>
                  </a:lnTo>
                  <a:lnTo>
                    <a:pt x="183781" y="96840"/>
                  </a:lnTo>
                  <a:lnTo>
                    <a:pt x="159478" y="136325"/>
                  </a:lnTo>
                  <a:lnTo>
                    <a:pt x="144667" y="150899"/>
                  </a:lnTo>
                  <a:lnTo>
                    <a:pt x="109153" y="180573"/>
                  </a:lnTo>
                  <a:lnTo>
                    <a:pt x="75851" y="193006"/>
                  </a:lnTo>
                  <a:lnTo>
                    <a:pt x="44434" y="196504"/>
                  </a:lnTo>
                  <a:lnTo>
                    <a:pt x="14205" y="196803"/>
                  </a:lnTo>
                  <a:lnTo>
                    <a:pt x="5593" y="193633"/>
                  </a:lnTo>
                  <a:lnTo>
                    <a:pt x="2944" y="191553"/>
                  </a:lnTo>
                  <a:lnTo>
                    <a:pt x="0" y="186890"/>
                  </a:lnTo>
                  <a:lnTo>
                    <a:pt x="1043" y="179526"/>
                  </a:lnTo>
                  <a:lnTo>
                    <a:pt x="2556" y="175093"/>
                  </a:lnTo>
                  <a:lnTo>
                    <a:pt x="17327" y="160426"/>
                  </a:lnTo>
                  <a:lnTo>
                    <a:pt x="42675" y="149123"/>
                  </a:lnTo>
                  <a:lnTo>
                    <a:pt x="81963" y="149194"/>
                  </a:lnTo>
                  <a:lnTo>
                    <a:pt x="107883" y="151772"/>
                  </a:lnTo>
                  <a:lnTo>
                    <a:pt x="135641" y="165201"/>
                  </a:lnTo>
                  <a:lnTo>
                    <a:pt x="144526" y="172826"/>
                  </a:lnTo>
                  <a:lnTo>
                    <a:pt x="165590" y="202569"/>
                  </a:lnTo>
                  <a:lnTo>
                    <a:pt x="188146" y="261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10"/>
            <p:cNvSpPr/>
            <p:nvPr>
              <p:custDataLst>
                <p:tags r:id="rId54"/>
              </p:custDataLst>
            </p:nvPr>
          </p:nvSpPr>
          <p:spPr>
            <a:xfrm>
              <a:off x="7088187" y="3643377"/>
              <a:ext cx="181125" cy="261874"/>
            </a:xfrm>
            <a:custGeom>
              <a:avLst/>
              <a:gdLst/>
              <a:ahLst/>
              <a:cxnLst/>
              <a:rect l="0" t="0" r="0" b="0"/>
              <a:pathLst>
                <a:path w="181125" h="261874">
                  <a:moveTo>
                    <a:pt x="0" y="7873"/>
                  </a:moveTo>
                  <a:lnTo>
                    <a:pt x="0" y="7873"/>
                  </a:lnTo>
                  <a:lnTo>
                    <a:pt x="4213" y="7873"/>
                  </a:lnTo>
                  <a:lnTo>
                    <a:pt x="8635" y="5521"/>
                  </a:lnTo>
                  <a:lnTo>
                    <a:pt x="11049" y="3659"/>
                  </a:lnTo>
                  <a:lnTo>
                    <a:pt x="27086" y="1039"/>
                  </a:lnTo>
                  <a:lnTo>
                    <a:pt x="57973" y="154"/>
                  </a:lnTo>
                  <a:lnTo>
                    <a:pt x="91359" y="0"/>
                  </a:lnTo>
                  <a:lnTo>
                    <a:pt x="123104" y="837"/>
                  </a:lnTo>
                  <a:lnTo>
                    <a:pt x="149659" y="7160"/>
                  </a:lnTo>
                  <a:lnTo>
                    <a:pt x="171637" y="18931"/>
                  </a:lnTo>
                  <a:lnTo>
                    <a:pt x="177707" y="25429"/>
                  </a:lnTo>
                  <a:lnTo>
                    <a:pt x="181124" y="42473"/>
                  </a:lnTo>
                  <a:lnTo>
                    <a:pt x="177220" y="56765"/>
                  </a:lnTo>
                  <a:lnTo>
                    <a:pt x="164554" y="91712"/>
                  </a:lnTo>
                  <a:lnTo>
                    <a:pt x="156256" y="109541"/>
                  </a:lnTo>
                  <a:lnTo>
                    <a:pt x="124981" y="148691"/>
                  </a:lnTo>
                  <a:lnTo>
                    <a:pt x="101188" y="187547"/>
                  </a:lnTo>
                  <a:lnTo>
                    <a:pt x="74304" y="226015"/>
                  </a:lnTo>
                  <a:lnTo>
                    <a:pt x="47625" y="261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11"/>
            <p:cNvSpPr/>
            <p:nvPr>
              <p:custDataLst>
                <p:tags r:id="rId55"/>
              </p:custDataLst>
            </p:nvPr>
          </p:nvSpPr>
          <p:spPr>
            <a:xfrm>
              <a:off x="6969124" y="3976687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12"/>
            <p:cNvSpPr/>
            <p:nvPr>
              <p:custDataLst>
                <p:tags r:id="rId56"/>
              </p:custDataLst>
            </p:nvPr>
          </p:nvSpPr>
          <p:spPr>
            <a:xfrm>
              <a:off x="6865938" y="3698875"/>
              <a:ext cx="30950" cy="357188"/>
            </a:xfrm>
            <a:custGeom>
              <a:avLst/>
              <a:gdLst/>
              <a:ahLst/>
              <a:cxnLst/>
              <a:rect l="0" t="0" r="0" b="0"/>
              <a:pathLst>
                <a:path w="30950" h="357188">
                  <a:moveTo>
                    <a:pt x="15875" y="0"/>
                  </a:moveTo>
                  <a:lnTo>
                    <a:pt x="15875" y="0"/>
                  </a:lnTo>
                  <a:lnTo>
                    <a:pt x="20087" y="0"/>
                  </a:lnTo>
                  <a:lnTo>
                    <a:pt x="23959" y="30802"/>
                  </a:lnTo>
                  <a:lnTo>
                    <a:pt x="29048" y="62239"/>
                  </a:lnTo>
                  <a:lnTo>
                    <a:pt x="30949" y="98208"/>
                  </a:lnTo>
                  <a:lnTo>
                    <a:pt x="30630" y="130718"/>
                  </a:lnTo>
                  <a:lnTo>
                    <a:pt x="25420" y="165854"/>
                  </a:lnTo>
                  <a:lnTo>
                    <a:pt x="24130" y="202486"/>
                  </a:lnTo>
                  <a:lnTo>
                    <a:pt x="19692" y="237463"/>
                  </a:lnTo>
                  <a:lnTo>
                    <a:pt x="12792" y="275754"/>
                  </a:lnTo>
                  <a:lnTo>
                    <a:pt x="3442" y="314643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13"/>
            <p:cNvSpPr/>
            <p:nvPr>
              <p:custDataLst>
                <p:tags r:id="rId57"/>
              </p:custDataLst>
            </p:nvPr>
          </p:nvSpPr>
          <p:spPr>
            <a:xfrm>
              <a:off x="6703659" y="3691264"/>
              <a:ext cx="194029" cy="233828"/>
            </a:xfrm>
            <a:custGeom>
              <a:avLst/>
              <a:gdLst/>
              <a:ahLst/>
              <a:cxnLst/>
              <a:rect l="0" t="0" r="0" b="0"/>
              <a:pathLst>
                <a:path w="194029" h="233828">
                  <a:moveTo>
                    <a:pt x="43216" y="7611"/>
                  </a:moveTo>
                  <a:lnTo>
                    <a:pt x="43216" y="7611"/>
                  </a:lnTo>
                  <a:lnTo>
                    <a:pt x="43216" y="3397"/>
                  </a:lnTo>
                  <a:lnTo>
                    <a:pt x="44097" y="2156"/>
                  </a:lnTo>
                  <a:lnTo>
                    <a:pt x="45567" y="1329"/>
                  </a:lnTo>
                  <a:lnTo>
                    <a:pt x="50050" y="0"/>
                  </a:lnTo>
                  <a:lnTo>
                    <a:pt x="51057" y="32846"/>
                  </a:lnTo>
                  <a:lnTo>
                    <a:pt x="51134" y="68027"/>
                  </a:lnTo>
                  <a:lnTo>
                    <a:pt x="51150" y="98496"/>
                  </a:lnTo>
                  <a:lnTo>
                    <a:pt x="46939" y="133749"/>
                  </a:lnTo>
                  <a:lnTo>
                    <a:pt x="35072" y="167902"/>
                  </a:lnTo>
                  <a:lnTo>
                    <a:pt x="27280" y="185926"/>
                  </a:lnTo>
                  <a:lnTo>
                    <a:pt x="6173" y="222949"/>
                  </a:lnTo>
                  <a:lnTo>
                    <a:pt x="881" y="226789"/>
                  </a:lnTo>
                  <a:lnTo>
                    <a:pt x="0" y="228695"/>
                  </a:lnTo>
                  <a:lnTo>
                    <a:pt x="294" y="230847"/>
                  </a:lnTo>
                  <a:lnTo>
                    <a:pt x="1371" y="233164"/>
                  </a:lnTo>
                  <a:lnTo>
                    <a:pt x="3854" y="233827"/>
                  </a:lnTo>
                  <a:lnTo>
                    <a:pt x="42273" y="223988"/>
                  </a:lnTo>
                  <a:lnTo>
                    <a:pt x="78565" y="215477"/>
                  </a:lnTo>
                  <a:lnTo>
                    <a:pt x="114646" y="208825"/>
                  </a:lnTo>
                  <a:lnTo>
                    <a:pt x="147969" y="205989"/>
                  </a:lnTo>
                  <a:lnTo>
                    <a:pt x="194028" y="1981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214"/>
          <p:cNvSpPr/>
          <p:nvPr>
            <p:custDataLst>
              <p:tags r:id="rId1"/>
            </p:custDataLst>
          </p:nvPr>
        </p:nvSpPr>
        <p:spPr>
          <a:xfrm>
            <a:off x="7350124" y="3429000"/>
            <a:ext cx="333213" cy="769938"/>
          </a:xfrm>
          <a:custGeom>
            <a:avLst/>
            <a:gdLst/>
            <a:ahLst/>
            <a:cxnLst/>
            <a:rect l="0" t="0" r="0" b="0"/>
            <a:pathLst>
              <a:path w="333213" h="769938">
                <a:moveTo>
                  <a:pt x="134939" y="0"/>
                </a:moveTo>
                <a:lnTo>
                  <a:pt x="134939" y="0"/>
                </a:lnTo>
                <a:lnTo>
                  <a:pt x="127327" y="0"/>
                </a:lnTo>
                <a:lnTo>
                  <a:pt x="131312" y="0"/>
                </a:lnTo>
                <a:lnTo>
                  <a:pt x="135678" y="2351"/>
                </a:lnTo>
                <a:lnTo>
                  <a:pt x="173233" y="38323"/>
                </a:lnTo>
                <a:lnTo>
                  <a:pt x="198604" y="68372"/>
                </a:lnTo>
                <a:lnTo>
                  <a:pt x="224036" y="104384"/>
                </a:lnTo>
                <a:lnTo>
                  <a:pt x="243992" y="143793"/>
                </a:lnTo>
                <a:lnTo>
                  <a:pt x="263440" y="178470"/>
                </a:lnTo>
                <a:lnTo>
                  <a:pt x="280396" y="212589"/>
                </a:lnTo>
                <a:lnTo>
                  <a:pt x="293153" y="245722"/>
                </a:lnTo>
                <a:lnTo>
                  <a:pt x="304166" y="281959"/>
                </a:lnTo>
                <a:lnTo>
                  <a:pt x="312177" y="312653"/>
                </a:lnTo>
                <a:lnTo>
                  <a:pt x="321905" y="349174"/>
                </a:lnTo>
                <a:lnTo>
                  <a:pt x="325273" y="379998"/>
                </a:lnTo>
                <a:lnTo>
                  <a:pt x="330583" y="415784"/>
                </a:lnTo>
                <a:lnTo>
                  <a:pt x="332548" y="448241"/>
                </a:lnTo>
                <a:lnTo>
                  <a:pt x="333212" y="485710"/>
                </a:lnTo>
                <a:lnTo>
                  <a:pt x="329130" y="522608"/>
                </a:lnTo>
                <a:lnTo>
                  <a:pt x="319830" y="555375"/>
                </a:lnTo>
                <a:lnTo>
                  <a:pt x="307149" y="587325"/>
                </a:lnTo>
                <a:lnTo>
                  <a:pt x="282786" y="620719"/>
                </a:lnTo>
                <a:lnTo>
                  <a:pt x="248681" y="659765"/>
                </a:lnTo>
                <a:lnTo>
                  <a:pt x="211335" y="688399"/>
                </a:lnTo>
                <a:lnTo>
                  <a:pt x="189619" y="703444"/>
                </a:lnTo>
                <a:lnTo>
                  <a:pt x="154388" y="720154"/>
                </a:lnTo>
                <a:lnTo>
                  <a:pt x="122376" y="733824"/>
                </a:lnTo>
                <a:lnTo>
                  <a:pt x="84211" y="749542"/>
                </a:lnTo>
                <a:lnTo>
                  <a:pt x="50737" y="757384"/>
                </a:lnTo>
                <a:lnTo>
                  <a:pt x="13868" y="768932"/>
                </a:lnTo>
                <a:lnTo>
                  <a:pt x="0" y="769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50"/>
          <p:cNvGrpSpPr/>
          <p:nvPr/>
        </p:nvGrpSpPr>
        <p:grpSpPr>
          <a:xfrm>
            <a:off x="7778750" y="3587814"/>
            <a:ext cx="174626" cy="111126"/>
            <a:chOff x="2555875" y="4968875"/>
            <a:chExt cx="174626" cy="111126"/>
          </a:xfrm>
        </p:grpSpPr>
        <p:sp>
          <p:nvSpPr>
            <p:cNvPr id="45" name="SMARTInkShape-215"/>
            <p:cNvSpPr/>
            <p:nvPr>
              <p:custDataLst>
                <p:tags r:id="rId51"/>
              </p:custDataLst>
            </p:nvPr>
          </p:nvSpPr>
          <p:spPr>
            <a:xfrm>
              <a:off x="2555875" y="5065325"/>
              <a:ext cx="174626" cy="14676"/>
            </a:xfrm>
            <a:custGeom>
              <a:avLst/>
              <a:gdLst/>
              <a:ahLst/>
              <a:cxnLst/>
              <a:rect l="0" t="0" r="0" b="0"/>
              <a:pathLst>
                <a:path w="174626" h="14676">
                  <a:moveTo>
                    <a:pt x="174625" y="14675"/>
                  </a:moveTo>
                  <a:lnTo>
                    <a:pt x="174625" y="14675"/>
                  </a:lnTo>
                  <a:lnTo>
                    <a:pt x="170411" y="10461"/>
                  </a:lnTo>
                  <a:lnTo>
                    <a:pt x="138923" y="4876"/>
                  </a:lnTo>
                  <a:lnTo>
                    <a:pt x="108189" y="0"/>
                  </a:lnTo>
                  <a:lnTo>
                    <a:pt x="78015" y="3369"/>
                  </a:lnTo>
                  <a:lnTo>
                    <a:pt x="49078" y="5240"/>
                  </a:lnTo>
                  <a:lnTo>
                    <a:pt x="0" y="6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6"/>
            <p:cNvSpPr/>
            <p:nvPr>
              <p:custDataLst>
                <p:tags r:id="rId52"/>
              </p:custDataLst>
            </p:nvPr>
          </p:nvSpPr>
          <p:spPr>
            <a:xfrm>
              <a:off x="2571750" y="4968875"/>
              <a:ext cx="150813" cy="15876"/>
            </a:xfrm>
            <a:custGeom>
              <a:avLst/>
              <a:gdLst/>
              <a:ahLst/>
              <a:cxnLst/>
              <a:rect l="0" t="0" r="0" b="0"/>
              <a:pathLst>
                <a:path w="150813" h="15876">
                  <a:moveTo>
                    <a:pt x="150812" y="0"/>
                  </a:moveTo>
                  <a:lnTo>
                    <a:pt x="150812" y="0"/>
                  </a:lnTo>
                  <a:lnTo>
                    <a:pt x="111180" y="0"/>
                  </a:lnTo>
                  <a:lnTo>
                    <a:pt x="75172" y="4213"/>
                  </a:lnTo>
                  <a:lnTo>
                    <a:pt x="44116" y="80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51"/>
          <p:cNvGrpSpPr/>
          <p:nvPr/>
        </p:nvGrpSpPr>
        <p:grpSpPr>
          <a:xfrm>
            <a:off x="8120799" y="3509476"/>
            <a:ext cx="1012637" cy="427524"/>
            <a:chOff x="3130739" y="4842977"/>
            <a:chExt cx="1012637" cy="427524"/>
          </a:xfrm>
        </p:grpSpPr>
        <p:sp>
          <p:nvSpPr>
            <p:cNvPr id="48" name="SMARTInkShape-217"/>
            <p:cNvSpPr/>
            <p:nvPr>
              <p:custDataLst>
                <p:tags r:id="rId47"/>
              </p:custDataLst>
            </p:nvPr>
          </p:nvSpPr>
          <p:spPr>
            <a:xfrm>
              <a:off x="3897313" y="4842977"/>
              <a:ext cx="246063" cy="252289"/>
            </a:xfrm>
            <a:custGeom>
              <a:avLst/>
              <a:gdLst/>
              <a:ahLst/>
              <a:cxnLst/>
              <a:rect l="0" t="0" r="0" b="0"/>
              <a:pathLst>
                <a:path w="246063" h="252289">
                  <a:moveTo>
                    <a:pt x="0" y="38586"/>
                  </a:moveTo>
                  <a:lnTo>
                    <a:pt x="0" y="38586"/>
                  </a:lnTo>
                  <a:lnTo>
                    <a:pt x="0" y="34372"/>
                  </a:lnTo>
                  <a:lnTo>
                    <a:pt x="24715" y="13092"/>
                  </a:lnTo>
                  <a:lnTo>
                    <a:pt x="42307" y="4476"/>
                  </a:lnTo>
                  <a:lnTo>
                    <a:pt x="67381" y="0"/>
                  </a:lnTo>
                  <a:lnTo>
                    <a:pt x="102124" y="1467"/>
                  </a:lnTo>
                  <a:lnTo>
                    <a:pt x="126684" y="9949"/>
                  </a:lnTo>
                  <a:lnTo>
                    <a:pt x="162032" y="32576"/>
                  </a:lnTo>
                  <a:lnTo>
                    <a:pt x="168875" y="37226"/>
                  </a:lnTo>
                  <a:lnTo>
                    <a:pt x="178831" y="51798"/>
                  </a:lnTo>
                  <a:lnTo>
                    <a:pt x="194418" y="90106"/>
                  </a:lnTo>
                  <a:lnTo>
                    <a:pt x="197246" y="122446"/>
                  </a:lnTo>
                  <a:lnTo>
                    <a:pt x="196320" y="154763"/>
                  </a:lnTo>
                  <a:lnTo>
                    <a:pt x="183450" y="192585"/>
                  </a:lnTo>
                  <a:lnTo>
                    <a:pt x="172536" y="211802"/>
                  </a:lnTo>
                  <a:lnTo>
                    <a:pt x="155779" y="228668"/>
                  </a:lnTo>
                  <a:lnTo>
                    <a:pt x="134840" y="245956"/>
                  </a:lnTo>
                  <a:lnTo>
                    <a:pt x="123428" y="249813"/>
                  </a:lnTo>
                  <a:lnTo>
                    <a:pt x="102972" y="252288"/>
                  </a:lnTo>
                  <a:lnTo>
                    <a:pt x="66432" y="244183"/>
                  </a:lnTo>
                  <a:lnTo>
                    <a:pt x="55102" y="238442"/>
                  </a:lnTo>
                  <a:lnTo>
                    <a:pt x="47126" y="230010"/>
                  </a:lnTo>
                  <a:lnTo>
                    <a:pt x="35701" y="205651"/>
                  </a:lnTo>
                  <a:lnTo>
                    <a:pt x="33506" y="197209"/>
                  </a:lnTo>
                  <a:lnTo>
                    <a:pt x="34882" y="188166"/>
                  </a:lnTo>
                  <a:lnTo>
                    <a:pt x="47165" y="163774"/>
                  </a:lnTo>
                  <a:lnTo>
                    <a:pt x="53492" y="159086"/>
                  </a:lnTo>
                  <a:lnTo>
                    <a:pt x="77487" y="152489"/>
                  </a:lnTo>
                  <a:lnTo>
                    <a:pt x="98316" y="151415"/>
                  </a:lnTo>
                  <a:lnTo>
                    <a:pt x="137845" y="160866"/>
                  </a:lnTo>
                  <a:lnTo>
                    <a:pt x="177359" y="182233"/>
                  </a:lnTo>
                  <a:lnTo>
                    <a:pt x="216109" y="202565"/>
                  </a:lnTo>
                  <a:lnTo>
                    <a:pt x="246062" y="221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8"/>
            <p:cNvSpPr/>
            <p:nvPr>
              <p:custDataLst>
                <p:tags r:id="rId48"/>
              </p:custDataLst>
            </p:nvPr>
          </p:nvSpPr>
          <p:spPr>
            <a:xfrm>
              <a:off x="3668253" y="4849813"/>
              <a:ext cx="179809" cy="241100"/>
            </a:xfrm>
            <a:custGeom>
              <a:avLst/>
              <a:gdLst/>
              <a:ahLst/>
              <a:cxnLst/>
              <a:rect l="0" t="0" r="0" b="0"/>
              <a:pathLst>
                <a:path w="179809" h="241100">
                  <a:moveTo>
                    <a:pt x="46497" y="0"/>
                  </a:moveTo>
                  <a:lnTo>
                    <a:pt x="46497" y="0"/>
                  </a:lnTo>
                  <a:lnTo>
                    <a:pt x="39278" y="8982"/>
                  </a:lnTo>
                  <a:lnTo>
                    <a:pt x="21004" y="47587"/>
                  </a:lnTo>
                  <a:lnTo>
                    <a:pt x="10528" y="83941"/>
                  </a:lnTo>
                  <a:lnTo>
                    <a:pt x="5192" y="114639"/>
                  </a:lnTo>
                  <a:lnTo>
                    <a:pt x="120" y="154152"/>
                  </a:lnTo>
                  <a:lnTo>
                    <a:pt x="0" y="184136"/>
                  </a:lnTo>
                  <a:lnTo>
                    <a:pt x="3195" y="199136"/>
                  </a:lnTo>
                  <a:lnTo>
                    <a:pt x="14166" y="218242"/>
                  </a:lnTo>
                  <a:lnTo>
                    <a:pt x="28221" y="234165"/>
                  </a:lnTo>
                  <a:lnTo>
                    <a:pt x="37198" y="240186"/>
                  </a:lnTo>
                  <a:lnTo>
                    <a:pt x="51771" y="241099"/>
                  </a:lnTo>
                  <a:lnTo>
                    <a:pt x="82161" y="236653"/>
                  </a:lnTo>
                  <a:lnTo>
                    <a:pt x="104681" y="230415"/>
                  </a:lnTo>
                  <a:lnTo>
                    <a:pt x="131353" y="212027"/>
                  </a:lnTo>
                  <a:lnTo>
                    <a:pt x="161420" y="177396"/>
                  </a:lnTo>
                  <a:lnTo>
                    <a:pt x="175946" y="142194"/>
                  </a:lnTo>
                  <a:lnTo>
                    <a:pt x="179808" y="123074"/>
                  </a:lnTo>
                  <a:lnTo>
                    <a:pt x="176008" y="109380"/>
                  </a:lnTo>
                  <a:lnTo>
                    <a:pt x="155143" y="72971"/>
                  </a:lnTo>
                  <a:lnTo>
                    <a:pt x="124439" y="38411"/>
                  </a:lnTo>
                  <a:lnTo>
                    <a:pt x="89575" y="14452"/>
                  </a:lnTo>
                  <a:lnTo>
                    <a:pt x="544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9"/>
            <p:cNvSpPr/>
            <p:nvPr>
              <p:custDataLst>
                <p:tags r:id="rId49"/>
              </p:custDataLst>
            </p:nvPr>
          </p:nvSpPr>
          <p:spPr>
            <a:xfrm>
              <a:off x="3294062" y="4850394"/>
              <a:ext cx="277814" cy="301045"/>
            </a:xfrm>
            <a:custGeom>
              <a:avLst/>
              <a:gdLst/>
              <a:ahLst/>
              <a:cxnLst/>
              <a:rect l="0" t="0" r="0" b="0"/>
              <a:pathLst>
                <a:path w="277814" h="301045">
                  <a:moveTo>
                    <a:pt x="0" y="126419"/>
                  </a:moveTo>
                  <a:lnTo>
                    <a:pt x="0" y="126419"/>
                  </a:lnTo>
                  <a:lnTo>
                    <a:pt x="12674" y="111981"/>
                  </a:lnTo>
                  <a:lnTo>
                    <a:pt x="32163" y="84042"/>
                  </a:lnTo>
                  <a:lnTo>
                    <a:pt x="65888" y="52394"/>
                  </a:lnTo>
                  <a:lnTo>
                    <a:pt x="105534" y="17149"/>
                  </a:lnTo>
                  <a:lnTo>
                    <a:pt x="134519" y="3835"/>
                  </a:lnTo>
                  <a:lnTo>
                    <a:pt x="167852" y="0"/>
                  </a:lnTo>
                  <a:lnTo>
                    <a:pt x="204177" y="5777"/>
                  </a:lnTo>
                  <a:lnTo>
                    <a:pt x="210201" y="6304"/>
                  </a:lnTo>
                  <a:lnTo>
                    <a:pt x="221599" y="11592"/>
                  </a:lnTo>
                  <a:lnTo>
                    <a:pt x="232544" y="20704"/>
                  </a:lnTo>
                  <a:lnTo>
                    <a:pt x="255040" y="51479"/>
                  </a:lnTo>
                  <a:lnTo>
                    <a:pt x="266030" y="84243"/>
                  </a:lnTo>
                  <a:lnTo>
                    <a:pt x="267854" y="105494"/>
                  </a:lnTo>
                  <a:lnTo>
                    <a:pt x="262319" y="134232"/>
                  </a:lnTo>
                  <a:lnTo>
                    <a:pt x="250782" y="167637"/>
                  </a:lnTo>
                  <a:lnTo>
                    <a:pt x="231539" y="206169"/>
                  </a:lnTo>
                  <a:lnTo>
                    <a:pt x="210529" y="231281"/>
                  </a:lnTo>
                  <a:lnTo>
                    <a:pt x="174127" y="258582"/>
                  </a:lnTo>
                  <a:lnTo>
                    <a:pt x="137224" y="276517"/>
                  </a:lnTo>
                  <a:lnTo>
                    <a:pt x="123607" y="281324"/>
                  </a:lnTo>
                  <a:lnTo>
                    <a:pt x="97870" y="283147"/>
                  </a:lnTo>
                  <a:lnTo>
                    <a:pt x="79172" y="278493"/>
                  </a:lnTo>
                  <a:lnTo>
                    <a:pt x="71053" y="273971"/>
                  </a:lnTo>
                  <a:lnTo>
                    <a:pt x="61525" y="262252"/>
                  </a:lnTo>
                  <a:lnTo>
                    <a:pt x="60564" y="250289"/>
                  </a:lnTo>
                  <a:lnTo>
                    <a:pt x="67134" y="225264"/>
                  </a:lnTo>
                  <a:lnTo>
                    <a:pt x="76581" y="216504"/>
                  </a:lnTo>
                  <a:lnTo>
                    <a:pt x="100893" y="201749"/>
                  </a:lnTo>
                  <a:lnTo>
                    <a:pt x="113633" y="199586"/>
                  </a:lnTo>
                  <a:lnTo>
                    <a:pt x="139895" y="202582"/>
                  </a:lnTo>
                  <a:lnTo>
                    <a:pt x="174037" y="217833"/>
                  </a:lnTo>
                  <a:lnTo>
                    <a:pt x="210021" y="238813"/>
                  </a:lnTo>
                  <a:lnTo>
                    <a:pt x="243157" y="273915"/>
                  </a:lnTo>
                  <a:lnTo>
                    <a:pt x="277813" y="301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0"/>
            <p:cNvSpPr/>
            <p:nvPr>
              <p:custDataLst>
                <p:tags r:id="rId50"/>
              </p:custDataLst>
            </p:nvPr>
          </p:nvSpPr>
          <p:spPr>
            <a:xfrm>
              <a:off x="3130739" y="4857750"/>
              <a:ext cx="43723" cy="412751"/>
            </a:xfrm>
            <a:custGeom>
              <a:avLst/>
              <a:gdLst/>
              <a:ahLst/>
              <a:cxnLst/>
              <a:rect l="0" t="0" r="0" b="0"/>
              <a:pathLst>
                <a:path w="43723" h="412751">
                  <a:moveTo>
                    <a:pt x="4574" y="0"/>
                  </a:moveTo>
                  <a:lnTo>
                    <a:pt x="4574" y="0"/>
                  </a:lnTo>
                  <a:lnTo>
                    <a:pt x="359" y="0"/>
                  </a:lnTo>
                  <a:lnTo>
                    <a:pt x="0" y="1764"/>
                  </a:lnTo>
                  <a:lnTo>
                    <a:pt x="9511" y="37988"/>
                  </a:lnTo>
                  <a:lnTo>
                    <a:pt x="14270" y="69697"/>
                  </a:lnTo>
                  <a:lnTo>
                    <a:pt x="20970" y="107375"/>
                  </a:lnTo>
                  <a:lnTo>
                    <a:pt x="26188" y="144997"/>
                  </a:lnTo>
                  <a:lnTo>
                    <a:pt x="32165" y="181414"/>
                  </a:lnTo>
                  <a:lnTo>
                    <a:pt x="36384" y="220423"/>
                  </a:lnTo>
                  <a:lnTo>
                    <a:pt x="41535" y="253360"/>
                  </a:lnTo>
                  <a:lnTo>
                    <a:pt x="43049" y="281056"/>
                  </a:lnTo>
                  <a:lnTo>
                    <a:pt x="43722" y="311004"/>
                  </a:lnTo>
                  <a:lnTo>
                    <a:pt x="41750" y="348207"/>
                  </a:lnTo>
                  <a:lnTo>
                    <a:pt x="36324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52"/>
          <p:cNvGrpSpPr/>
          <p:nvPr/>
        </p:nvGrpSpPr>
        <p:grpSpPr>
          <a:xfrm>
            <a:off x="7806817" y="4052093"/>
            <a:ext cx="190501" cy="230189"/>
            <a:chOff x="4445000" y="4873625"/>
            <a:chExt cx="190501" cy="230189"/>
          </a:xfrm>
        </p:grpSpPr>
        <p:sp>
          <p:nvSpPr>
            <p:cNvPr id="53" name="SMARTInkShape-221"/>
            <p:cNvSpPr/>
            <p:nvPr>
              <p:custDataLst>
                <p:tags r:id="rId45"/>
              </p:custDataLst>
            </p:nvPr>
          </p:nvSpPr>
          <p:spPr>
            <a:xfrm>
              <a:off x="4484688" y="4873625"/>
              <a:ext cx="150813" cy="230189"/>
            </a:xfrm>
            <a:custGeom>
              <a:avLst/>
              <a:gdLst/>
              <a:ahLst/>
              <a:cxnLst/>
              <a:rect l="0" t="0" r="0" b="0"/>
              <a:pathLst>
                <a:path w="150813" h="230189">
                  <a:moveTo>
                    <a:pt x="150812" y="0"/>
                  </a:moveTo>
                  <a:lnTo>
                    <a:pt x="150812" y="0"/>
                  </a:lnTo>
                  <a:lnTo>
                    <a:pt x="146598" y="0"/>
                  </a:lnTo>
                  <a:lnTo>
                    <a:pt x="142177" y="4704"/>
                  </a:lnTo>
                  <a:lnTo>
                    <a:pt x="116225" y="42517"/>
                  </a:lnTo>
                  <a:lnTo>
                    <a:pt x="93538" y="78672"/>
                  </a:lnTo>
                  <a:lnTo>
                    <a:pt x="87393" y="91710"/>
                  </a:lnTo>
                  <a:lnTo>
                    <a:pt x="76949" y="106352"/>
                  </a:lnTo>
                  <a:lnTo>
                    <a:pt x="63735" y="136573"/>
                  </a:lnTo>
                  <a:lnTo>
                    <a:pt x="41018" y="173251"/>
                  </a:lnTo>
                  <a:lnTo>
                    <a:pt x="15701" y="211780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22"/>
            <p:cNvSpPr/>
            <p:nvPr>
              <p:custDataLst>
                <p:tags r:id="rId46"/>
              </p:custDataLst>
            </p:nvPr>
          </p:nvSpPr>
          <p:spPr>
            <a:xfrm>
              <a:off x="4445000" y="4873625"/>
              <a:ext cx="134939" cy="150814"/>
            </a:xfrm>
            <a:custGeom>
              <a:avLst/>
              <a:gdLst/>
              <a:ahLst/>
              <a:cxnLst/>
              <a:rect l="0" t="0" r="0" b="0"/>
              <a:pathLst>
                <a:path w="134939" h="150814">
                  <a:moveTo>
                    <a:pt x="0" y="0"/>
                  </a:moveTo>
                  <a:lnTo>
                    <a:pt x="0" y="0"/>
                  </a:lnTo>
                  <a:lnTo>
                    <a:pt x="27959" y="33415"/>
                  </a:lnTo>
                  <a:lnTo>
                    <a:pt x="55619" y="67442"/>
                  </a:lnTo>
                  <a:lnTo>
                    <a:pt x="90998" y="106637"/>
                  </a:lnTo>
                  <a:lnTo>
                    <a:pt x="134938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53"/>
          <p:cNvGrpSpPr/>
          <p:nvPr/>
        </p:nvGrpSpPr>
        <p:grpSpPr>
          <a:xfrm>
            <a:off x="8155119" y="3902384"/>
            <a:ext cx="792820" cy="418482"/>
            <a:chOff x="4960938" y="4677394"/>
            <a:chExt cx="792820" cy="418482"/>
          </a:xfrm>
        </p:grpSpPr>
        <p:sp>
          <p:nvSpPr>
            <p:cNvPr id="56" name="SMARTInkShape-223"/>
            <p:cNvSpPr/>
            <p:nvPr>
              <p:custDataLst>
                <p:tags r:id="rId41"/>
              </p:custDataLst>
            </p:nvPr>
          </p:nvSpPr>
          <p:spPr>
            <a:xfrm>
              <a:off x="5550050" y="4677394"/>
              <a:ext cx="203708" cy="315136"/>
            </a:xfrm>
            <a:custGeom>
              <a:avLst/>
              <a:gdLst/>
              <a:ahLst/>
              <a:cxnLst/>
              <a:rect l="0" t="0" r="0" b="0"/>
              <a:pathLst>
                <a:path w="203708" h="315136">
                  <a:moveTo>
                    <a:pt x="149075" y="13668"/>
                  </a:moveTo>
                  <a:lnTo>
                    <a:pt x="149075" y="13668"/>
                  </a:lnTo>
                  <a:lnTo>
                    <a:pt x="144861" y="5241"/>
                  </a:lnTo>
                  <a:lnTo>
                    <a:pt x="140974" y="2758"/>
                  </a:lnTo>
                  <a:lnTo>
                    <a:pt x="129600" y="0"/>
                  </a:lnTo>
                  <a:lnTo>
                    <a:pt x="108321" y="2661"/>
                  </a:lnTo>
                  <a:lnTo>
                    <a:pt x="71911" y="13961"/>
                  </a:lnTo>
                  <a:lnTo>
                    <a:pt x="38078" y="33273"/>
                  </a:lnTo>
                  <a:lnTo>
                    <a:pt x="13424" y="54576"/>
                  </a:lnTo>
                  <a:lnTo>
                    <a:pt x="4127" y="71944"/>
                  </a:lnTo>
                  <a:lnTo>
                    <a:pt x="0" y="89634"/>
                  </a:lnTo>
                  <a:lnTo>
                    <a:pt x="3738" y="102993"/>
                  </a:lnTo>
                  <a:lnTo>
                    <a:pt x="12161" y="116868"/>
                  </a:lnTo>
                  <a:lnTo>
                    <a:pt x="31778" y="133715"/>
                  </a:lnTo>
                  <a:lnTo>
                    <a:pt x="65718" y="154898"/>
                  </a:lnTo>
                  <a:lnTo>
                    <a:pt x="101512" y="175262"/>
                  </a:lnTo>
                  <a:lnTo>
                    <a:pt x="140725" y="193918"/>
                  </a:lnTo>
                  <a:lnTo>
                    <a:pt x="178155" y="221451"/>
                  </a:lnTo>
                  <a:lnTo>
                    <a:pt x="194047" y="238687"/>
                  </a:lnTo>
                  <a:lnTo>
                    <a:pt x="201500" y="252124"/>
                  </a:lnTo>
                  <a:lnTo>
                    <a:pt x="203707" y="265904"/>
                  </a:lnTo>
                  <a:lnTo>
                    <a:pt x="199520" y="278350"/>
                  </a:lnTo>
                  <a:lnTo>
                    <a:pt x="195934" y="285373"/>
                  </a:lnTo>
                  <a:lnTo>
                    <a:pt x="184893" y="295527"/>
                  </a:lnTo>
                  <a:lnTo>
                    <a:pt x="160462" y="309233"/>
                  </a:lnTo>
                  <a:lnTo>
                    <a:pt x="139807" y="313498"/>
                  </a:lnTo>
                  <a:lnTo>
                    <a:pt x="104552" y="314938"/>
                  </a:lnTo>
                  <a:lnTo>
                    <a:pt x="90775" y="315135"/>
                  </a:lnTo>
                  <a:lnTo>
                    <a:pt x="68889" y="306819"/>
                  </a:lnTo>
                  <a:lnTo>
                    <a:pt x="45647" y="293183"/>
                  </a:lnTo>
                  <a:lnTo>
                    <a:pt x="40436" y="287325"/>
                  </a:lnTo>
                  <a:lnTo>
                    <a:pt x="34645" y="273758"/>
                  </a:lnTo>
                  <a:lnTo>
                    <a:pt x="31385" y="255460"/>
                  </a:lnTo>
                  <a:lnTo>
                    <a:pt x="34632" y="238867"/>
                  </a:lnTo>
                  <a:lnTo>
                    <a:pt x="52920" y="202628"/>
                  </a:lnTo>
                  <a:lnTo>
                    <a:pt x="77262" y="167541"/>
                  </a:lnTo>
                  <a:lnTo>
                    <a:pt x="103839" y="131914"/>
                  </a:lnTo>
                  <a:lnTo>
                    <a:pt x="138237" y="98702"/>
                  </a:lnTo>
                  <a:lnTo>
                    <a:pt x="188763" y="37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24"/>
            <p:cNvSpPr/>
            <p:nvPr>
              <p:custDataLst>
                <p:tags r:id="rId42"/>
              </p:custDataLst>
            </p:nvPr>
          </p:nvSpPr>
          <p:spPr>
            <a:xfrm>
              <a:off x="5262943" y="4730750"/>
              <a:ext cx="228331" cy="301037"/>
            </a:xfrm>
            <a:custGeom>
              <a:avLst/>
              <a:gdLst/>
              <a:ahLst/>
              <a:cxnLst/>
              <a:rect l="0" t="0" r="0" b="0"/>
              <a:pathLst>
                <a:path w="228331" h="301037">
                  <a:moveTo>
                    <a:pt x="86932" y="0"/>
                  </a:moveTo>
                  <a:lnTo>
                    <a:pt x="86932" y="0"/>
                  </a:lnTo>
                  <a:lnTo>
                    <a:pt x="82718" y="0"/>
                  </a:lnTo>
                  <a:lnTo>
                    <a:pt x="71671" y="8427"/>
                  </a:lnTo>
                  <a:lnTo>
                    <a:pt x="66919" y="14917"/>
                  </a:lnTo>
                  <a:lnTo>
                    <a:pt x="46184" y="48935"/>
                  </a:lnTo>
                  <a:lnTo>
                    <a:pt x="26101" y="82912"/>
                  </a:lnTo>
                  <a:lnTo>
                    <a:pt x="9391" y="120284"/>
                  </a:lnTo>
                  <a:lnTo>
                    <a:pt x="1549" y="153209"/>
                  </a:lnTo>
                  <a:lnTo>
                    <a:pt x="0" y="187609"/>
                  </a:lnTo>
                  <a:lnTo>
                    <a:pt x="2047" y="217923"/>
                  </a:lnTo>
                  <a:lnTo>
                    <a:pt x="7753" y="236201"/>
                  </a:lnTo>
                  <a:lnTo>
                    <a:pt x="31950" y="269131"/>
                  </a:lnTo>
                  <a:lnTo>
                    <a:pt x="49768" y="283668"/>
                  </a:lnTo>
                  <a:lnTo>
                    <a:pt x="84066" y="297163"/>
                  </a:lnTo>
                  <a:lnTo>
                    <a:pt x="119523" y="301036"/>
                  </a:lnTo>
                  <a:lnTo>
                    <a:pt x="146957" y="293024"/>
                  </a:lnTo>
                  <a:lnTo>
                    <a:pt x="160058" y="284279"/>
                  </a:lnTo>
                  <a:lnTo>
                    <a:pt x="194198" y="247588"/>
                  </a:lnTo>
                  <a:lnTo>
                    <a:pt x="207877" y="220983"/>
                  </a:lnTo>
                  <a:lnTo>
                    <a:pt x="215487" y="186326"/>
                  </a:lnTo>
                  <a:lnTo>
                    <a:pt x="224821" y="147342"/>
                  </a:lnTo>
                  <a:lnTo>
                    <a:pt x="228330" y="124600"/>
                  </a:lnTo>
                  <a:lnTo>
                    <a:pt x="225156" y="102476"/>
                  </a:lnTo>
                  <a:lnTo>
                    <a:pt x="211110" y="66548"/>
                  </a:lnTo>
                  <a:lnTo>
                    <a:pt x="181727" y="38645"/>
                  </a:lnTo>
                  <a:lnTo>
                    <a:pt x="149327" y="24023"/>
                  </a:lnTo>
                  <a:lnTo>
                    <a:pt x="126891" y="17485"/>
                  </a:lnTo>
                  <a:lnTo>
                    <a:pt x="86932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25"/>
            <p:cNvSpPr/>
            <p:nvPr>
              <p:custDataLst>
                <p:tags r:id="rId43"/>
              </p:custDataLst>
            </p:nvPr>
          </p:nvSpPr>
          <p:spPr>
            <a:xfrm>
              <a:off x="5151438" y="5040312"/>
              <a:ext cx="15876" cy="15877"/>
            </a:xfrm>
            <a:custGeom>
              <a:avLst/>
              <a:gdLst/>
              <a:ahLst/>
              <a:cxnLst/>
              <a:rect l="0" t="0" r="0" b="0"/>
              <a:pathLst>
                <a:path w="15876" h="15877">
                  <a:moveTo>
                    <a:pt x="15875" y="0"/>
                  </a:moveTo>
                  <a:lnTo>
                    <a:pt x="15875" y="0"/>
                  </a:lnTo>
                  <a:lnTo>
                    <a:pt x="15875" y="6834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26"/>
            <p:cNvSpPr/>
            <p:nvPr>
              <p:custDataLst>
                <p:tags r:id="rId44"/>
              </p:custDataLst>
            </p:nvPr>
          </p:nvSpPr>
          <p:spPr>
            <a:xfrm>
              <a:off x="4960938" y="4746625"/>
              <a:ext cx="23456" cy="349251"/>
            </a:xfrm>
            <a:custGeom>
              <a:avLst/>
              <a:gdLst/>
              <a:ahLst/>
              <a:cxnLst/>
              <a:rect l="0" t="0" r="0" b="0"/>
              <a:pathLst>
                <a:path w="23456" h="349251">
                  <a:moveTo>
                    <a:pt x="0" y="0"/>
                  </a:moveTo>
                  <a:lnTo>
                    <a:pt x="0" y="0"/>
                  </a:lnTo>
                  <a:lnTo>
                    <a:pt x="881" y="34297"/>
                  </a:lnTo>
                  <a:lnTo>
                    <a:pt x="6281" y="70112"/>
                  </a:lnTo>
                  <a:lnTo>
                    <a:pt x="7447" y="101912"/>
                  </a:lnTo>
                  <a:lnTo>
                    <a:pt x="8601" y="129079"/>
                  </a:lnTo>
                  <a:lnTo>
                    <a:pt x="13327" y="167401"/>
                  </a:lnTo>
                  <a:lnTo>
                    <a:pt x="17724" y="204948"/>
                  </a:lnTo>
                  <a:lnTo>
                    <a:pt x="22609" y="242057"/>
                  </a:lnTo>
                  <a:lnTo>
                    <a:pt x="23455" y="272902"/>
                  </a:lnTo>
                  <a:lnTo>
                    <a:pt x="18287" y="307710"/>
                  </a:lnTo>
                  <a:lnTo>
                    <a:pt x="15875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54"/>
          <p:cNvGrpSpPr/>
          <p:nvPr/>
        </p:nvGrpSpPr>
        <p:grpSpPr>
          <a:xfrm>
            <a:off x="7185486" y="4438705"/>
            <a:ext cx="166689" cy="119063"/>
            <a:chOff x="5945187" y="4778375"/>
            <a:chExt cx="166689" cy="119063"/>
          </a:xfrm>
        </p:grpSpPr>
        <p:sp>
          <p:nvSpPr>
            <p:cNvPr id="61" name="SMARTInkShape-227"/>
            <p:cNvSpPr/>
            <p:nvPr>
              <p:custDataLst>
                <p:tags r:id="rId39"/>
              </p:custDataLst>
            </p:nvPr>
          </p:nvSpPr>
          <p:spPr>
            <a:xfrm>
              <a:off x="5969000" y="4881563"/>
              <a:ext cx="134939" cy="15875"/>
            </a:xfrm>
            <a:custGeom>
              <a:avLst/>
              <a:gdLst/>
              <a:ahLst/>
              <a:cxnLst/>
              <a:rect l="0" t="0" r="0" b="0"/>
              <a:pathLst>
                <a:path w="134939" h="15875">
                  <a:moveTo>
                    <a:pt x="134938" y="0"/>
                  </a:moveTo>
                  <a:lnTo>
                    <a:pt x="134938" y="0"/>
                  </a:lnTo>
                  <a:lnTo>
                    <a:pt x="130724" y="4213"/>
                  </a:lnTo>
                  <a:lnTo>
                    <a:pt x="96051" y="7201"/>
                  </a:lnTo>
                  <a:lnTo>
                    <a:pt x="58641" y="8601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28"/>
            <p:cNvSpPr/>
            <p:nvPr>
              <p:custDataLst>
                <p:tags r:id="rId40"/>
              </p:custDataLst>
            </p:nvPr>
          </p:nvSpPr>
          <p:spPr>
            <a:xfrm>
              <a:off x="5945187" y="4778375"/>
              <a:ext cx="166689" cy="23814"/>
            </a:xfrm>
            <a:custGeom>
              <a:avLst/>
              <a:gdLst/>
              <a:ahLst/>
              <a:cxnLst/>
              <a:rect l="0" t="0" r="0" b="0"/>
              <a:pathLst>
                <a:path w="166689" h="23814">
                  <a:moveTo>
                    <a:pt x="166688" y="0"/>
                  </a:moveTo>
                  <a:lnTo>
                    <a:pt x="166688" y="0"/>
                  </a:lnTo>
                  <a:lnTo>
                    <a:pt x="127737" y="0"/>
                  </a:lnTo>
                  <a:lnTo>
                    <a:pt x="93607" y="4213"/>
                  </a:lnTo>
                  <a:lnTo>
                    <a:pt x="61152" y="683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55"/>
          <p:cNvGrpSpPr/>
          <p:nvPr/>
        </p:nvGrpSpPr>
        <p:grpSpPr>
          <a:xfrm>
            <a:off x="7273986" y="4175586"/>
            <a:ext cx="1832249" cy="654358"/>
            <a:chOff x="6174944" y="4421188"/>
            <a:chExt cx="1832249" cy="654358"/>
          </a:xfrm>
        </p:grpSpPr>
        <p:sp>
          <p:nvSpPr>
            <p:cNvPr id="64" name="SMARTInkShape-229"/>
            <p:cNvSpPr/>
            <p:nvPr>
              <p:custDataLst>
                <p:tags r:id="rId30"/>
              </p:custDataLst>
            </p:nvPr>
          </p:nvSpPr>
          <p:spPr>
            <a:xfrm>
              <a:off x="7229736" y="4678770"/>
              <a:ext cx="210211" cy="363764"/>
            </a:xfrm>
            <a:custGeom>
              <a:avLst/>
              <a:gdLst/>
              <a:ahLst/>
              <a:cxnLst/>
              <a:rect l="0" t="0" r="0" b="0"/>
              <a:pathLst>
                <a:path w="210211" h="363764">
                  <a:moveTo>
                    <a:pt x="136264" y="12292"/>
                  </a:moveTo>
                  <a:lnTo>
                    <a:pt x="136264" y="12292"/>
                  </a:lnTo>
                  <a:lnTo>
                    <a:pt x="136264" y="5458"/>
                  </a:lnTo>
                  <a:lnTo>
                    <a:pt x="127837" y="468"/>
                  </a:lnTo>
                  <a:lnTo>
                    <a:pt x="123591" y="0"/>
                  </a:lnTo>
                  <a:lnTo>
                    <a:pt x="90519" y="7820"/>
                  </a:lnTo>
                  <a:lnTo>
                    <a:pt x="54846" y="16114"/>
                  </a:lnTo>
                  <a:lnTo>
                    <a:pt x="25617" y="32091"/>
                  </a:lnTo>
                  <a:lnTo>
                    <a:pt x="8426" y="47067"/>
                  </a:lnTo>
                  <a:lnTo>
                    <a:pt x="660" y="57439"/>
                  </a:lnTo>
                  <a:lnTo>
                    <a:pt x="0" y="63556"/>
                  </a:lnTo>
                  <a:lnTo>
                    <a:pt x="3971" y="77410"/>
                  </a:lnTo>
                  <a:lnTo>
                    <a:pt x="30894" y="116725"/>
                  </a:lnTo>
                  <a:lnTo>
                    <a:pt x="61653" y="149049"/>
                  </a:lnTo>
                  <a:lnTo>
                    <a:pt x="100163" y="179339"/>
                  </a:lnTo>
                  <a:lnTo>
                    <a:pt x="137345" y="212433"/>
                  </a:lnTo>
                  <a:lnTo>
                    <a:pt x="169757" y="245186"/>
                  </a:lnTo>
                  <a:lnTo>
                    <a:pt x="185384" y="267977"/>
                  </a:lnTo>
                  <a:lnTo>
                    <a:pt x="199014" y="302132"/>
                  </a:lnTo>
                  <a:lnTo>
                    <a:pt x="201909" y="308706"/>
                  </a:lnTo>
                  <a:lnTo>
                    <a:pt x="202775" y="323066"/>
                  </a:lnTo>
                  <a:lnTo>
                    <a:pt x="199338" y="337386"/>
                  </a:lnTo>
                  <a:lnTo>
                    <a:pt x="182058" y="362227"/>
                  </a:lnTo>
                  <a:lnTo>
                    <a:pt x="177376" y="363763"/>
                  </a:lnTo>
                  <a:lnTo>
                    <a:pt x="165119" y="363117"/>
                  </a:lnTo>
                  <a:lnTo>
                    <a:pt x="147557" y="357795"/>
                  </a:lnTo>
                  <a:lnTo>
                    <a:pt x="131182" y="346419"/>
                  </a:lnTo>
                  <a:lnTo>
                    <a:pt x="103454" y="313776"/>
                  </a:lnTo>
                  <a:lnTo>
                    <a:pt x="94401" y="291435"/>
                  </a:lnTo>
                  <a:lnTo>
                    <a:pt x="93551" y="274821"/>
                  </a:lnTo>
                  <a:lnTo>
                    <a:pt x="102515" y="235503"/>
                  </a:lnTo>
                  <a:lnTo>
                    <a:pt x="119396" y="201699"/>
                  </a:lnTo>
                  <a:lnTo>
                    <a:pt x="144418" y="165313"/>
                  </a:lnTo>
                  <a:lnTo>
                    <a:pt x="170688" y="130600"/>
                  </a:lnTo>
                  <a:lnTo>
                    <a:pt x="192908" y="95782"/>
                  </a:lnTo>
                  <a:lnTo>
                    <a:pt x="210210" y="58478"/>
                  </a:lnTo>
                  <a:lnTo>
                    <a:pt x="207702" y="28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30"/>
            <p:cNvSpPr/>
            <p:nvPr>
              <p:custDataLst>
                <p:tags r:id="rId31"/>
              </p:custDataLst>
            </p:nvPr>
          </p:nvSpPr>
          <p:spPr>
            <a:xfrm>
              <a:off x="6972026" y="4679906"/>
              <a:ext cx="161581" cy="344533"/>
            </a:xfrm>
            <a:custGeom>
              <a:avLst/>
              <a:gdLst/>
              <a:ahLst/>
              <a:cxnLst/>
              <a:rect l="0" t="0" r="0" b="0"/>
              <a:pathLst>
                <a:path w="161581" h="344533">
                  <a:moveTo>
                    <a:pt x="147912" y="58781"/>
                  </a:moveTo>
                  <a:lnTo>
                    <a:pt x="147912" y="58781"/>
                  </a:lnTo>
                  <a:lnTo>
                    <a:pt x="156339" y="50354"/>
                  </a:lnTo>
                  <a:lnTo>
                    <a:pt x="160477" y="41512"/>
                  </a:lnTo>
                  <a:lnTo>
                    <a:pt x="161580" y="36685"/>
                  </a:lnTo>
                  <a:lnTo>
                    <a:pt x="161432" y="32586"/>
                  </a:lnTo>
                  <a:lnTo>
                    <a:pt x="158919" y="25678"/>
                  </a:lnTo>
                  <a:lnTo>
                    <a:pt x="152510" y="19669"/>
                  </a:lnTo>
                  <a:lnTo>
                    <a:pt x="142017" y="14057"/>
                  </a:lnTo>
                  <a:lnTo>
                    <a:pt x="104943" y="607"/>
                  </a:lnTo>
                  <a:lnTo>
                    <a:pt x="90891" y="0"/>
                  </a:lnTo>
                  <a:lnTo>
                    <a:pt x="59513" y="5288"/>
                  </a:lnTo>
                  <a:lnTo>
                    <a:pt x="29425" y="22175"/>
                  </a:lnTo>
                  <a:lnTo>
                    <a:pt x="20874" y="28695"/>
                  </a:lnTo>
                  <a:lnTo>
                    <a:pt x="6887" y="49965"/>
                  </a:lnTo>
                  <a:lnTo>
                    <a:pt x="0" y="70182"/>
                  </a:lnTo>
                  <a:lnTo>
                    <a:pt x="2172" y="95771"/>
                  </a:lnTo>
                  <a:lnTo>
                    <a:pt x="8401" y="117269"/>
                  </a:lnTo>
                  <a:lnTo>
                    <a:pt x="17998" y="126815"/>
                  </a:lnTo>
                  <a:lnTo>
                    <a:pt x="45716" y="140130"/>
                  </a:lnTo>
                  <a:lnTo>
                    <a:pt x="61039" y="141091"/>
                  </a:lnTo>
                  <a:lnTo>
                    <a:pt x="92436" y="134522"/>
                  </a:lnTo>
                  <a:lnTo>
                    <a:pt x="111973" y="123066"/>
                  </a:lnTo>
                  <a:lnTo>
                    <a:pt x="128041" y="108848"/>
                  </a:lnTo>
                  <a:lnTo>
                    <a:pt x="139707" y="87617"/>
                  </a:lnTo>
                  <a:lnTo>
                    <a:pt x="145147" y="76007"/>
                  </a:lnTo>
                  <a:lnTo>
                    <a:pt x="152286" y="67707"/>
                  </a:lnTo>
                  <a:lnTo>
                    <a:pt x="155710" y="51605"/>
                  </a:lnTo>
                  <a:lnTo>
                    <a:pt x="155836" y="85647"/>
                  </a:lnTo>
                  <a:lnTo>
                    <a:pt x="155845" y="117111"/>
                  </a:lnTo>
                  <a:lnTo>
                    <a:pt x="150394" y="154774"/>
                  </a:lnTo>
                  <a:lnTo>
                    <a:pt x="148646" y="190215"/>
                  </a:lnTo>
                  <a:lnTo>
                    <a:pt x="148129" y="225999"/>
                  </a:lnTo>
                  <a:lnTo>
                    <a:pt x="145602" y="257585"/>
                  </a:lnTo>
                  <a:lnTo>
                    <a:pt x="140468" y="294663"/>
                  </a:lnTo>
                  <a:lnTo>
                    <a:pt x="139973" y="344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31"/>
            <p:cNvSpPr/>
            <p:nvPr>
              <p:custDataLst>
                <p:tags r:id="rId32"/>
              </p:custDataLst>
            </p:nvPr>
          </p:nvSpPr>
          <p:spPr>
            <a:xfrm>
              <a:off x="6492875" y="4667723"/>
              <a:ext cx="365126" cy="364653"/>
            </a:xfrm>
            <a:custGeom>
              <a:avLst/>
              <a:gdLst/>
              <a:ahLst/>
              <a:cxnLst/>
              <a:rect l="0" t="0" r="0" b="0"/>
              <a:pathLst>
                <a:path w="365126" h="364653">
                  <a:moveTo>
                    <a:pt x="0" y="78902"/>
                  </a:moveTo>
                  <a:lnTo>
                    <a:pt x="0" y="78902"/>
                  </a:lnTo>
                  <a:lnTo>
                    <a:pt x="37061" y="41840"/>
                  </a:lnTo>
                  <a:lnTo>
                    <a:pt x="51943" y="28723"/>
                  </a:lnTo>
                  <a:lnTo>
                    <a:pt x="91056" y="10351"/>
                  </a:lnTo>
                  <a:lnTo>
                    <a:pt x="128261" y="1926"/>
                  </a:lnTo>
                  <a:lnTo>
                    <a:pt x="161155" y="0"/>
                  </a:lnTo>
                  <a:lnTo>
                    <a:pt x="197312" y="502"/>
                  </a:lnTo>
                  <a:lnTo>
                    <a:pt x="226227" y="6773"/>
                  </a:lnTo>
                  <a:lnTo>
                    <a:pt x="262635" y="29237"/>
                  </a:lnTo>
                  <a:lnTo>
                    <a:pt x="292061" y="55373"/>
                  </a:lnTo>
                  <a:lnTo>
                    <a:pt x="315511" y="92310"/>
                  </a:lnTo>
                  <a:lnTo>
                    <a:pt x="324358" y="122349"/>
                  </a:lnTo>
                  <a:lnTo>
                    <a:pt x="329429" y="155667"/>
                  </a:lnTo>
                  <a:lnTo>
                    <a:pt x="326130" y="190821"/>
                  </a:lnTo>
                  <a:lnTo>
                    <a:pt x="314597" y="229993"/>
                  </a:lnTo>
                  <a:lnTo>
                    <a:pt x="302456" y="261520"/>
                  </a:lnTo>
                  <a:lnTo>
                    <a:pt x="273153" y="296945"/>
                  </a:lnTo>
                  <a:lnTo>
                    <a:pt x="238804" y="319364"/>
                  </a:lnTo>
                  <a:lnTo>
                    <a:pt x="202753" y="338426"/>
                  </a:lnTo>
                  <a:lnTo>
                    <a:pt x="188008" y="344176"/>
                  </a:lnTo>
                  <a:lnTo>
                    <a:pt x="158992" y="347413"/>
                  </a:lnTo>
                  <a:lnTo>
                    <a:pt x="124623" y="347491"/>
                  </a:lnTo>
                  <a:lnTo>
                    <a:pt x="88534" y="341889"/>
                  </a:lnTo>
                  <a:lnTo>
                    <a:pt x="81093" y="338954"/>
                  </a:lnTo>
                  <a:lnTo>
                    <a:pt x="77875" y="336937"/>
                  </a:lnTo>
                  <a:lnTo>
                    <a:pt x="69131" y="321456"/>
                  </a:lnTo>
                  <a:lnTo>
                    <a:pt x="65168" y="308540"/>
                  </a:lnTo>
                  <a:lnTo>
                    <a:pt x="66376" y="304313"/>
                  </a:lnTo>
                  <a:lnTo>
                    <a:pt x="81528" y="283919"/>
                  </a:lnTo>
                  <a:lnTo>
                    <a:pt x="99726" y="266847"/>
                  </a:lnTo>
                  <a:lnTo>
                    <a:pt x="119507" y="257865"/>
                  </a:lnTo>
                  <a:lnTo>
                    <a:pt x="152091" y="254098"/>
                  </a:lnTo>
                  <a:lnTo>
                    <a:pt x="183431" y="257910"/>
                  </a:lnTo>
                  <a:lnTo>
                    <a:pt x="208004" y="264624"/>
                  </a:lnTo>
                  <a:lnTo>
                    <a:pt x="243020" y="285705"/>
                  </a:lnTo>
                  <a:lnTo>
                    <a:pt x="273455" y="304895"/>
                  </a:lnTo>
                  <a:lnTo>
                    <a:pt x="308701" y="329427"/>
                  </a:lnTo>
                  <a:lnTo>
                    <a:pt x="344333" y="358283"/>
                  </a:lnTo>
                  <a:lnTo>
                    <a:pt x="365125" y="3646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32"/>
            <p:cNvSpPr/>
            <p:nvPr>
              <p:custDataLst>
                <p:tags r:id="rId33"/>
              </p:custDataLst>
            </p:nvPr>
          </p:nvSpPr>
          <p:spPr>
            <a:xfrm>
              <a:off x="6357938" y="4635500"/>
              <a:ext cx="30132" cy="396876"/>
            </a:xfrm>
            <a:custGeom>
              <a:avLst/>
              <a:gdLst/>
              <a:ahLst/>
              <a:cxnLst/>
              <a:rect l="0" t="0" r="0" b="0"/>
              <a:pathLst>
                <a:path w="30132" h="396876">
                  <a:moveTo>
                    <a:pt x="23812" y="0"/>
                  </a:moveTo>
                  <a:lnTo>
                    <a:pt x="23812" y="0"/>
                  </a:lnTo>
                  <a:lnTo>
                    <a:pt x="23812" y="38134"/>
                  </a:lnTo>
                  <a:lnTo>
                    <a:pt x="23812" y="67253"/>
                  </a:lnTo>
                  <a:lnTo>
                    <a:pt x="28025" y="102437"/>
                  </a:lnTo>
                  <a:lnTo>
                    <a:pt x="30131" y="138349"/>
                  </a:lnTo>
                  <a:lnTo>
                    <a:pt x="26077" y="177105"/>
                  </a:lnTo>
                  <a:lnTo>
                    <a:pt x="24483" y="215145"/>
                  </a:lnTo>
                  <a:lnTo>
                    <a:pt x="21593" y="252597"/>
                  </a:lnTo>
                  <a:lnTo>
                    <a:pt x="15217" y="282101"/>
                  </a:lnTo>
                  <a:lnTo>
                    <a:pt x="10093" y="316419"/>
                  </a:lnTo>
                  <a:lnTo>
                    <a:pt x="4150" y="355405"/>
                  </a:lnTo>
                  <a:lnTo>
                    <a:pt x="0" y="396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33"/>
            <p:cNvSpPr/>
            <p:nvPr>
              <p:custDataLst>
                <p:tags r:id="rId34"/>
              </p:custDataLst>
            </p:nvPr>
          </p:nvSpPr>
          <p:spPr>
            <a:xfrm>
              <a:off x="7588249" y="505618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34"/>
            <p:cNvSpPr/>
            <p:nvPr>
              <p:custDataLst>
                <p:tags r:id="rId35"/>
              </p:custDataLst>
            </p:nvPr>
          </p:nvSpPr>
          <p:spPr>
            <a:xfrm>
              <a:off x="7730243" y="4683125"/>
              <a:ext cx="882" cy="381001"/>
            </a:xfrm>
            <a:custGeom>
              <a:avLst/>
              <a:gdLst/>
              <a:ahLst/>
              <a:cxnLst/>
              <a:rect l="0" t="0" r="0" b="0"/>
              <a:pathLst>
                <a:path w="882" h="381001">
                  <a:moveTo>
                    <a:pt x="881" y="0"/>
                  </a:moveTo>
                  <a:lnTo>
                    <a:pt x="881" y="0"/>
                  </a:lnTo>
                  <a:lnTo>
                    <a:pt x="881" y="35702"/>
                  </a:lnTo>
                  <a:lnTo>
                    <a:pt x="881" y="66436"/>
                  </a:lnTo>
                  <a:lnTo>
                    <a:pt x="881" y="100824"/>
                  </a:lnTo>
                  <a:lnTo>
                    <a:pt x="881" y="135385"/>
                  </a:lnTo>
                  <a:lnTo>
                    <a:pt x="881" y="173831"/>
                  </a:lnTo>
                  <a:lnTo>
                    <a:pt x="881" y="200730"/>
                  </a:lnTo>
                  <a:lnTo>
                    <a:pt x="881" y="238902"/>
                  </a:lnTo>
                  <a:lnTo>
                    <a:pt x="881" y="268636"/>
                  </a:lnTo>
                  <a:lnTo>
                    <a:pt x="881" y="299395"/>
                  </a:lnTo>
                  <a:lnTo>
                    <a:pt x="0" y="328206"/>
                  </a:lnTo>
                  <a:lnTo>
                    <a:pt x="881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35"/>
            <p:cNvSpPr/>
            <p:nvPr>
              <p:custDataLst>
                <p:tags r:id="rId36"/>
              </p:custDataLst>
            </p:nvPr>
          </p:nvSpPr>
          <p:spPr>
            <a:xfrm>
              <a:off x="7850739" y="4707785"/>
              <a:ext cx="156454" cy="367761"/>
            </a:xfrm>
            <a:custGeom>
              <a:avLst/>
              <a:gdLst/>
              <a:ahLst/>
              <a:cxnLst/>
              <a:rect l="0" t="0" r="0" b="0"/>
              <a:pathLst>
                <a:path w="156454" h="367761">
                  <a:moveTo>
                    <a:pt x="31198" y="30902"/>
                  </a:moveTo>
                  <a:lnTo>
                    <a:pt x="31198" y="30902"/>
                  </a:lnTo>
                  <a:lnTo>
                    <a:pt x="46115" y="13633"/>
                  </a:lnTo>
                  <a:lnTo>
                    <a:pt x="54490" y="0"/>
                  </a:lnTo>
                  <a:lnTo>
                    <a:pt x="41441" y="37189"/>
                  </a:lnTo>
                  <a:lnTo>
                    <a:pt x="28507" y="75806"/>
                  </a:lnTo>
                  <a:lnTo>
                    <a:pt x="17960" y="109740"/>
                  </a:lnTo>
                  <a:lnTo>
                    <a:pt x="9735" y="146625"/>
                  </a:lnTo>
                  <a:lnTo>
                    <a:pt x="5730" y="178373"/>
                  </a:lnTo>
                  <a:lnTo>
                    <a:pt x="1310" y="209240"/>
                  </a:lnTo>
                  <a:lnTo>
                    <a:pt x="0" y="241612"/>
                  </a:lnTo>
                  <a:lnTo>
                    <a:pt x="3771" y="280467"/>
                  </a:lnTo>
                  <a:lnTo>
                    <a:pt x="10528" y="311614"/>
                  </a:lnTo>
                  <a:lnTo>
                    <a:pt x="18116" y="334759"/>
                  </a:lnTo>
                  <a:lnTo>
                    <a:pt x="30164" y="352787"/>
                  </a:lnTo>
                  <a:lnTo>
                    <a:pt x="39852" y="359170"/>
                  </a:lnTo>
                  <a:lnTo>
                    <a:pt x="64658" y="367482"/>
                  </a:lnTo>
                  <a:lnTo>
                    <a:pt x="79582" y="367760"/>
                  </a:lnTo>
                  <a:lnTo>
                    <a:pt x="95036" y="364062"/>
                  </a:lnTo>
                  <a:lnTo>
                    <a:pt x="110723" y="356538"/>
                  </a:lnTo>
                  <a:lnTo>
                    <a:pt x="142950" y="324400"/>
                  </a:lnTo>
                  <a:lnTo>
                    <a:pt x="152308" y="306307"/>
                  </a:lnTo>
                  <a:lnTo>
                    <a:pt x="156453" y="275762"/>
                  </a:lnTo>
                  <a:lnTo>
                    <a:pt x="153467" y="247210"/>
                  </a:lnTo>
                  <a:lnTo>
                    <a:pt x="142783" y="221994"/>
                  </a:lnTo>
                  <a:lnTo>
                    <a:pt x="133415" y="210493"/>
                  </a:lnTo>
                  <a:lnTo>
                    <a:pt x="123370" y="203325"/>
                  </a:lnTo>
                  <a:lnTo>
                    <a:pt x="113027" y="200139"/>
                  </a:lnTo>
                  <a:lnTo>
                    <a:pt x="107799" y="201052"/>
                  </a:lnTo>
                  <a:lnTo>
                    <a:pt x="92896" y="209886"/>
                  </a:lnTo>
                  <a:lnTo>
                    <a:pt x="81620" y="220243"/>
                  </a:lnTo>
                  <a:lnTo>
                    <a:pt x="47073" y="261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36"/>
            <p:cNvSpPr/>
            <p:nvPr>
              <p:custDataLst>
                <p:tags r:id="rId37"/>
              </p:custDataLst>
            </p:nvPr>
          </p:nvSpPr>
          <p:spPr>
            <a:xfrm>
              <a:off x="6174944" y="4502769"/>
              <a:ext cx="164030" cy="242372"/>
            </a:xfrm>
            <a:custGeom>
              <a:avLst/>
              <a:gdLst/>
              <a:ahLst/>
              <a:cxnLst/>
              <a:rect l="0" t="0" r="0" b="0"/>
              <a:pathLst>
                <a:path w="164030" h="242372">
                  <a:moveTo>
                    <a:pt x="143306" y="13669"/>
                  </a:moveTo>
                  <a:lnTo>
                    <a:pt x="143306" y="13669"/>
                  </a:lnTo>
                  <a:lnTo>
                    <a:pt x="143306" y="5241"/>
                  </a:lnTo>
                  <a:lnTo>
                    <a:pt x="141542" y="2758"/>
                  </a:lnTo>
                  <a:lnTo>
                    <a:pt x="138602" y="1103"/>
                  </a:lnTo>
                  <a:lnTo>
                    <a:pt x="134877" y="0"/>
                  </a:lnTo>
                  <a:lnTo>
                    <a:pt x="96226" y="4367"/>
                  </a:lnTo>
                  <a:lnTo>
                    <a:pt x="79166" y="6889"/>
                  </a:lnTo>
                  <a:lnTo>
                    <a:pt x="41743" y="19319"/>
                  </a:lnTo>
                  <a:lnTo>
                    <a:pt x="4091" y="39287"/>
                  </a:lnTo>
                  <a:lnTo>
                    <a:pt x="1107" y="43095"/>
                  </a:lnTo>
                  <a:lnTo>
                    <a:pt x="0" y="47397"/>
                  </a:lnTo>
                  <a:lnTo>
                    <a:pt x="144" y="52029"/>
                  </a:lnTo>
                  <a:lnTo>
                    <a:pt x="2885" y="56000"/>
                  </a:lnTo>
                  <a:lnTo>
                    <a:pt x="37763" y="75742"/>
                  </a:lnTo>
                  <a:lnTo>
                    <a:pt x="73213" y="86224"/>
                  </a:lnTo>
                  <a:lnTo>
                    <a:pt x="91376" y="93375"/>
                  </a:lnTo>
                  <a:lnTo>
                    <a:pt x="125590" y="111771"/>
                  </a:lnTo>
                  <a:lnTo>
                    <a:pt x="150358" y="126663"/>
                  </a:lnTo>
                  <a:lnTo>
                    <a:pt x="155944" y="131331"/>
                  </a:lnTo>
                  <a:lnTo>
                    <a:pt x="162152" y="143574"/>
                  </a:lnTo>
                  <a:lnTo>
                    <a:pt x="164029" y="157835"/>
                  </a:lnTo>
                  <a:lnTo>
                    <a:pt x="161924" y="172992"/>
                  </a:lnTo>
                  <a:lnTo>
                    <a:pt x="155696" y="186196"/>
                  </a:lnTo>
                  <a:lnTo>
                    <a:pt x="141540" y="204832"/>
                  </a:lnTo>
                  <a:lnTo>
                    <a:pt x="111239" y="223343"/>
                  </a:lnTo>
                  <a:lnTo>
                    <a:pt x="73536" y="240806"/>
                  </a:lnTo>
                  <a:lnTo>
                    <a:pt x="41363" y="242371"/>
                  </a:lnTo>
                  <a:lnTo>
                    <a:pt x="8368" y="235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37"/>
            <p:cNvSpPr/>
            <p:nvPr>
              <p:custDataLst>
                <p:tags r:id="rId38"/>
              </p:custDataLst>
            </p:nvPr>
          </p:nvSpPr>
          <p:spPr>
            <a:xfrm>
              <a:off x="6246813" y="4421188"/>
              <a:ext cx="79375" cy="388938"/>
            </a:xfrm>
            <a:custGeom>
              <a:avLst/>
              <a:gdLst/>
              <a:ahLst/>
              <a:cxnLst/>
              <a:rect l="0" t="0" r="0" b="0"/>
              <a:pathLst>
                <a:path w="79375" h="388938">
                  <a:moveTo>
                    <a:pt x="0" y="0"/>
                  </a:moveTo>
                  <a:lnTo>
                    <a:pt x="0" y="0"/>
                  </a:lnTo>
                  <a:lnTo>
                    <a:pt x="7218" y="31684"/>
                  </a:lnTo>
                  <a:lnTo>
                    <a:pt x="18994" y="68576"/>
                  </a:lnTo>
                  <a:lnTo>
                    <a:pt x="25492" y="97505"/>
                  </a:lnTo>
                  <a:lnTo>
                    <a:pt x="34109" y="135116"/>
                  </a:lnTo>
                  <a:lnTo>
                    <a:pt x="42248" y="168602"/>
                  </a:lnTo>
                  <a:lnTo>
                    <a:pt x="47445" y="206066"/>
                  </a:lnTo>
                  <a:lnTo>
                    <a:pt x="53646" y="236171"/>
                  </a:lnTo>
                  <a:lnTo>
                    <a:pt x="60188" y="267434"/>
                  </a:lnTo>
                  <a:lnTo>
                    <a:pt x="63400" y="299039"/>
                  </a:lnTo>
                  <a:lnTo>
                    <a:pt x="69546" y="332511"/>
                  </a:lnTo>
                  <a:lnTo>
                    <a:pt x="79374" y="388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56"/>
          <p:cNvGrpSpPr/>
          <p:nvPr/>
        </p:nvGrpSpPr>
        <p:grpSpPr>
          <a:xfrm>
            <a:off x="1809750" y="5786438"/>
            <a:ext cx="1055688" cy="357188"/>
            <a:chOff x="1809750" y="5786438"/>
            <a:chExt cx="1055688" cy="357188"/>
          </a:xfrm>
        </p:grpSpPr>
        <p:sp>
          <p:nvSpPr>
            <p:cNvPr id="74" name="SMARTInkShape-238"/>
            <p:cNvSpPr/>
            <p:nvPr>
              <p:custDataLst>
                <p:tags r:id="rId24"/>
              </p:custDataLst>
            </p:nvPr>
          </p:nvSpPr>
          <p:spPr>
            <a:xfrm>
              <a:off x="1809750" y="5897562"/>
              <a:ext cx="39688" cy="246064"/>
            </a:xfrm>
            <a:custGeom>
              <a:avLst/>
              <a:gdLst/>
              <a:ahLst/>
              <a:cxnLst/>
              <a:rect l="0" t="0" r="0" b="0"/>
              <a:pathLst>
                <a:path w="39688" h="246064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6282" y="8634"/>
                  </a:lnTo>
                  <a:lnTo>
                    <a:pt x="7925" y="45976"/>
                  </a:lnTo>
                  <a:lnTo>
                    <a:pt x="8819" y="82267"/>
                  </a:lnTo>
                  <a:lnTo>
                    <a:pt x="15139" y="113792"/>
                  </a:lnTo>
                  <a:lnTo>
                    <a:pt x="15832" y="153166"/>
                  </a:lnTo>
                  <a:lnTo>
                    <a:pt x="16738" y="166851"/>
                  </a:lnTo>
                  <a:lnTo>
                    <a:pt x="25673" y="206230"/>
                  </a:lnTo>
                  <a:lnTo>
                    <a:pt x="39687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39"/>
            <p:cNvSpPr/>
            <p:nvPr>
              <p:custDataLst>
                <p:tags r:id="rId25"/>
              </p:custDataLst>
            </p:nvPr>
          </p:nvSpPr>
          <p:spPr>
            <a:xfrm>
              <a:off x="1909265" y="5842533"/>
              <a:ext cx="181576" cy="259783"/>
            </a:xfrm>
            <a:custGeom>
              <a:avLst/>
              <a:gdLst/>
              <a:ahLst/>
              <a:cxnLst/>
              <a:rect l="0" t="0" r="0" b="0"/>
              <a:pathLst>
                <a:path w="181576" h="259783">
                  <a:moveTo>
                    <a:pt x="35422" y="55029"/>
                  </a:moveTo>
                  <a:lnTo>
                    <a:pt x="35422" y="55029"/>
                  </a:lnTo>
                  <a:lnTo>
                    <a:pt x="35422" y="28462"/>
                  </a:lnTo>
                  <a:lnTo>
                    <a:pt x="36304" y="26735"/>
                  </a:lnTo>
                  <a:lnTo>
                    <a:pt x="37774" y="25583"/>
                  </a:lnTo>
                  <a:lnTo>
                    <a:pt x="39636" y="24815"/>
                  </a:lnTo>
                  <a:lnTo>
                    <a:pt x="40877" y="22540"/>
                  </a:lnTo>
                  <a:lnTo>
                    <a:pt x="42257" y="15307"/>
                  </a:lnTo>
                  <a:lnTo>
                    <a:pt x="44388" y="11790"/>
                  </a:lnTo>
                  <a:lnTo>
                    <a:pt x="51460" y="5532"/>
                  </a:lnTo>
                  <a:lnTo>
                    <a:pt x="60483" y="2163"/>
                  </a:lnTo>
                  <a:lnTo>
                    <a:pt x="93289" y="0"/>
                  </a:lnTo>
                  <a:lnTo>
                    <a:pt x="129234" y="5819"/>
                  </a:lnTo>
                  <a:lnTo>
                    <a:pt x="139735" y="7582"/>
                  </a:lnTo>
                  <a:lnTo>
                    <a:pt x="147341" y="11305"/>
                  </a:lnTo>
                  <a:lnTo>
                    <a:pt x="160796" y="22573"/>
                  </a:lnTo>
                  <a:lnTo>
                    <a:pt x="174808" y="53975"/>
                  </a:lnTo>
                  <a:lnTo>
                    <a:pt x="181575" y="76766"/>
                  </a:lnTo>
                  <a:lnTo>
                    <a:pt x="180342" y="86150"/>
                  </a:lnTo>
                  <a:lnTo>
                    <a:pt x="161298" y="125774"/>
                  </a:lnTo>
                  <a:lnTo>
                    <a:pt x="135816" y="161490"/>
                  </a:lnTo>
                  <a:lnTo>
                    <a:pt x="112416" y="196722"/>
                  </a:lnTo>
                  <a:lnTo>
                    <a:pt x="76560" y="230217"/>
                  </a:lnTo>
                  <a:lnTo>
                    <a:pt x="62114" y="241482"/>
                  </a:lnTo>
                  <a:lnTo>
                    <a:pt x="26231" y="258971"/>
                  </a:lnTo>
                  <a:lnTo>
                    <a:pt x="21357" y="259782"/>
                  </a:lnTo>
                  <a:lnTo>
                    <a:pt x="13590" y="258331"/>
                  </a:lnTo>
                  <a:lnTo>
                    <a:pt x="10284" y="256710"/>
                  </a:lnTo>
                  <a:lnTo>
                    <a:pt x="8080" y="253865"/>
                  </a:lnTo>
                  <a:lnTo>
                    <a:pt x="39" y="227442"/>
                  </a:lnTo>
                  <a:lnTo>
                    <a:pt x="0" y="212796"/>
                  </a:lnTo>
                  <a:lnTo>
                    <a:pt x="2947" y="190262"/>
                  </a:lnTo>
                  <a:lnTo>
                    <a:pt x="8054" y="180985"/>
                  </a:lnTo>
                  <a:lnTo>
                    <a:pt x="11885" y="176041"/>
                  </a:lnTo>
                  <a:lnTo>
                    <a:pt x="20845" y="170548"/>
                  </a:lnTo>
                  <a:lnTo>
                    <a:pt x="38159" y="167456"/>
                  </a:lnTo>
                  <a:lnTo>
                    <a:pt x="52514" y="167615"/>
                  </a:lnTo>
                  <a:lnTo>
                    <a:pt x="67713" y="170625"/>
                  </a:lnTo>
                  <a:lnTo>
                    <a:pt x="100649" y="188552"/>
                  </a:lnTo>
                  <a:lnTo>
                    <a:pt x="136704" y="208405"/>
                  </a:lnTo>
                  <a:lnTo>
                    <a:pt x="162422" y="229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40"/>
            <p:cNvSpPr/>
            <p:nvPr>
              <p:custDataLst>
                <p:tags r:id="rId26"/>
              </p:custDataLst>
            </p:nvPr>
          </p:nvSpPr>
          <p:spPr>
            <a:xfrm>
              <a:off x="2179092" y="5837427"/>
              <a:ext cx="152574" cy="225907"/>
            </a:xfrm>
            <a:custGeom>
              <a:avLst/>
              <a:gdLst/>
              <a:ahLst/>
              <a:cxnLst/>
              <a:rect l="0" t="0" r="0" b="0"/>
              <a:pathLst>
                <a:path w="152574" h="225907">
                  <a:moveTo>
                    <a:pt x="59283" y="4573"/>
                  </a:moveTo>
                  <a:lnTo>
                    <a:pt x="59283" y="4573"/>
                  </a:lnTo>
                  <a:lnTo>
                    <a:pt x="59283" y="359"/>
                  </a:lnTo>
                  <a:lnTo>
                    <a:pt x="58401" y="0"/>
                  </a:lnTo>
                  <a:lnTo>
                    <a:pt x="55069" y="1952"/>
                  </a:lnTo>
                  <a:lnTo>
                    <a:pt x="48235" y="8010"/>
                  </a:lnTo>
                  <a:lnTo>
                    <a:pt x="24696" y="45662"/>
                  </a:lnTo>
                  <a:lnTo>
                    <a:pt x="9335" y="79918"/>
                  </a:lnTo>
                  <a:lnTo>
                    <a:pt x="5384" y="109408"/>
                  </a:lnTo>
                  <a:lnTo>
                    <a:pt x="0" y="141860"/>
                  </a:lnTo>
                  <a:lnTo>
                    <a:pt x="2071" y="176330"/>
                  </a:lnTo>
                  <a:lnTo>
                    <a:pt x="5747" y="195813"/>
                  </a:lnTo>
                  <a:lnTo>
                    <a:pt x="10794" y="205986"/>
                  </a:lnTo>
                  <a:lnTo>
                    <a:pt x="22671" y="219865"/>
                  </a:lnTo>
                  <a:lnTo>
                    <a:pt x="29194" y="223730"/>
                  </a:lnTo>
                  <a:lnTo>
                    <a:pt x="46252" y="225906"/>
                  </a:lnTo>
                  <a:lnTo>
                    <a:pt x="76491" y="222337"/>
                  </a:lnTo>
                  <a:lnTo>
                    <a:pt x="93683" y="215716"/>
                  </a:lnTo>
                  <a:lnTo>
                    <a:pt x="131489" y="185872"/>
                  </a:lnTo>
                  <a:lnTo>
                    <a:pt x="143579" y="161505"/>
                  </a:lnTo>
                  <a:lnTo>
                    <a:pt x="152108" y="133566"/>
                  </a:lnTo>
                  <a:lnTo>
                    <a:pt x="152573" y="120994"/>
                  </a:lnTo>
                  <a:lnTo>
                    <a:pt x="146354" y="86688"/>
                  </a:lnTo>
                  <a:lnTo>
                    <a:pt x="138087" y="63812"/>
                  </a:lnTo>
                  <a:lnTo>
                    <a:pt x="120104" y="41829"/>
                  </a:lnTo>
                  <a:lnTo>
                    <a:pt x="114831" y="38771"/>
                  </a:lnTo>
                  <a:lnTo>
                    <a:pt x="109547" y="36529"/>
                  </a:lnTo>
                  <a:lnTo>
                    <a:pt x="101615" y="31190"/>
                  </a:lnTo>
                  <a:lnTo>
                    <a:pt x="35470" y="28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41"/>
            <p:cNvSpPr/>
            <p:nvPr>
              <p:custDataLst>
                <p:tags r:id="rId27"/>
              </p:custDataLst>
            </p:nvPr>
          </p:nvSpPr>
          <p:spPr>
            <a:xfrm>
              <a:off x="2405062" y="5788074"/>
              <a:ext cx="206377" cy="204236"/>
            </a:xfrm>
            <a:custGeom>
              <a:avLst/>
              <a:gdLst/>
              <a:ahLst/>
              <a:cxnLst/>
              <a:rect l="0" t="0" r="0" b="0"/>
              <a:pathLst>
                <a:path w="206377" h="204236">
                  <a:moveTo>
                    <a:pt x="0" y="14238"/>
                  </a:moveTo>
                  <a:lnTo>
                    <a:pt x="0" y="14238"/>
                  </a:lnTo>
                  <a:lnTo>
                    <a:pt x="0" y="10025"/>
                  </a:lnTo>
                  <a:lnTo>
                    <a:pt x="882" y="8783"/>
                  </a:lnTo>
                  <a:lnTo>
                    <a:pt x="2352" y="7956"/>
                  </a:lnTo>
                  <a:lnTo>
                    <a:pt x="6834" y="6628"/>
                  </a:lnTo>
                  <a:lnTo>
                    <a:pt x="11825" y="2183"/>
                  </a:lnTo>
                  <a:lnTo>
                    <a:pt x="18779" y="61"/>
                  </a:lnTo>
                  <a:lnTo>
                    <a:pt x="28631" y="0"/>
                  </a:lnTo>
                  <a:lnTo>
                    <a:pt x="64135" y="9510"/>
                  </a:lnTo>
                  <a:lnTo>
                    <a:pt x="97513" y="29085"/>
                  </a:lnTo>
                  <a:lnTo>
                    <a:pt x="115655" y="44380"/>
                  </a:lnTo>
                  <a:lnTo>
                    <a:pt x="132958" y="71051"/>
                  </a:lnTo>
                  <a:lnTo>
                    <a:pt x="140917" y="93370"/>
                  </a:lnTo>
                  <a:lnTo>
                    <a:pt x="138081" y="111767"/>
                  </a:lnTo>
                  <a:lnTo>
                    <a:pt x="123767" y="139925"/>
                  </a:lnTo>
                  <a:lnTo>
                    <a:pt x="112617" y="153392"/>
                  </a:lnTo>
                  <a:lnTo>
                    <a:pt x="74109" y="186603"/>
                  </a:lnTo>
                  <a:lnTo>
                    <a:pt x="61940" y="196131"/>
                  </a:lnTo>
                  <a:lnTo>
                    <a:pt x="51342" y="200913"/>
                  </a:lnTo>
                  <a:lnTo>
                    <a:pt x="23747" y="204235"/>
                  </a:lnTo>
                  <a:lnTo>
                    <a:pt x="17022" y="202163"/>
                  </a:lnTo>
                  <a:lnTo>
                    <a:pt x="13994" y="200376"/>
                  </a:lnTo>
                  <a:lnTo>
                    <a:pt x="12857" y="196538"/>
                  </a:lnTo>
                  <a:lnTo>
                    <a:pt x="13946" y="185218"/>
                  </a:lnTo>
                  <a:lnTo>
                    <a:pt x="17370" y="176072"/>
                  </a:lnTo>
                  <a:lnTo>
                    <a:pt x="35181" y="154587"/>
                  </a:lnTo>
                  <a:lnTo>
                    <a:pt x="56580" y="140980"/>
                  </a:lnTo>
                  <a:lnTo>
                    <a:pt x="83891" y="135576"/>
                  </a:lnTo>
                  <a:lnTo>
                    <a:pt x="114325" y="138188"/>
                  </a:lnTo>
                  <a:lnTo>
                    <a:pt x="145685" y="144548"/>
                  </a:lnTo>
                  <a:lnTo>
                    <a:pt x="206376" y="165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42"/>
            <p:cNvSpPr/>
            <p:nvPr>
              <p:custDataLst>
                <p:tags r:id="rId28"/>
              </p:custDataLst>
            </p:nvPr>
          </p:nvSpPr>
          <p:spPr>
            <a:xfrm>
              <a:off x="2722562" y="5842000"/>
              <a:ext cx="142876" cy="55563"/>
            </a:xfrm>
            <a:custGeom>
              <a:avLst/>
              <a:gdLst/>
              <a:ahLst/>
              <a:cxnLst/>
              <a:rect l="0" t="0" r="0" b="0"/>
              <a:pathLst>
                <a:path w="142876" h="55563">
                  <a:moveTo>
                    <a:pt x="0" y="0"/>
                  </a:moveTo>
                  <a:lnTo>
                    <a:pt x="0" y="0"/>
                  </a:lnTo>
                  <a:lnTo>
                    <a:pt x="33144" y="11047"/>
                  </a:lnTo>
                  <a:lnTo>
                    <a:pt x="72664" y="30713"/>
                  </a:lnTo>
                  <a:lnTo>
                    <a:pt x="142875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43"/>
            <p:cNvSpPr/>
            <p:nvPr>
              <p:custDataLst>
                <p:tags r:id="rId29"/>
              </p:custDataLst>
            </p:nvPr>
          </p:nvSpPr>
          <p:spPr>
            <a:xfrm>
              <a:off x="2794000" y="5786438"/>
              <a:ext cx="71438" cy="166688"/>
            </a:xfrm>
            <a:custGeom>
              <a:avLst/>
              <a:gdLst/>
              <a:ahLst/>
              <a:cxnLst/>
              <a:rect l="0" t="0" r="0" b="0"/>
              <a:pathLst>
                <a:path w="71438" h="166688">
                  <a:moveTo>
                    <a:pt x="71437" y="0"/>
                  </a:moveTo>
                  <a:lnTo>
                    <a:pt x="71437" y="0"/>
                  </a:lnTo>
                  <a:lnTo>
                    <a:pt x="60451" y="17268"/>
                  </a:lnTo>
                  <a:lnTo>
                    <a:pt x="53325" y="27077"/>
                  </a:lnTo>
                  <a:lnTo>
                    <a:pt x="36333" y="64599"/>
                  </a:lnTo>
                  <a:lnTo>
                    <a:pt x="21422" y="99119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57"/>
          <p:cNvGrpSpPr/>
          <p:nvPr/>
        </p:nvGrpSpPr>
        <p:grpSpPr>
          <a:xfrm>
            <a:off x="3079750" y="5437188"/>
            <a:ext cx="606748" cy="500063"/>
            <a:chOff x="3079750" y="5437188"/>
            <a:chExt cx="606748" cy="500063"/>
          </a:xfrm>
        </p:grpSpPr>
        <p:sp>
          <p:nvSpPr>
            <p:cNvPr id="81" name="SMARTInkShape-244"/>
            <p:cNvSpPr/>
            <p:nvPr>
              <p:custDataLst>
                <p:tags r:id="rId19"/>
              </p:custDataLst>
            </p:nvPr>
          </p:nvSpPr>
          <p:spPr>
            <a:xfrm>
              <a:off x="3079750" y="5675313"/>
              <a:ext cx="31751" cy="230188"/>
            </a:xfrm>
            <a:custGeom>
              <a:avLst/>
              <a:gdLst/>
              <a:ahLst/>
              <a:cxnLst/>
              <a:rect l="0" t="0" r="0" b="0"/>
              <a:pathLst>
                <a:path w="31751" h="230188">
                  <a:moveTo>
                    <a:pt x="0" y="0"/>
                  </a:moveTo>
                  <a:lnTo>
                    <a:pt x="0" y="0"/>
                  </a:lnTo>
                  <a:lnTo>
                    <a:pt x="0" y="36865"/>
                  </a:lnTo>
                  <a:lnTo>
                    <a:pt x="2352" y="60311"/>
                  </a:lnTo>
                  <a:lnTo>
                    <a:pt x="11048" y="92463"/>
                  </a:lnTo>
                  <a:lnTo>
                    <a:pt x="15803" y="131021"/>
                  </a:lnTo>
                  <a:lnTo>
                    <a:pt x="24321" y="162157"/>
                  </a:lnTo>
                  <a:lnTo>
                    <a:pt x="31750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45"/>
            <p:cNvSpPr/>
            <p:nvPr>
              <p:custDataLst>
                <p:tags r:id="rId20"/>
              </p:custDataLst>
            </p:nvPr>
          </p:nvSpPr>
          <p:spPr>
            <a:xfrm>
              <a:off x="3222625" y="5849937"/>
              <a:ext cx="7939" cy="15877"/>
            </a:xfrm>
            <a:custGeom>
              <a:avLst/>
              <a:gdLst/>
              <a:ahLst/>
              <a:cxnLst/>
              <a:rect l="0" t="0" r="0" b="0"/>
              <a:pathLst>
                <a:path w="7939" h="15877">
                  <a:moveTo>
                    <a:pt x="7938" y="0"/>
                  </a:moveTo>
                  <a:lnTo>
                    <a:pt x="7938" y="0"/>
                  </a:lnTo>
                  <a:lnTo>
                    <a:pt x="3723" y="0"/>
                  </a:lnTo>
                  <a:lnTo>
                    <a:pt x="2482" y="882"/>
                  </a:lnTo>
                  <a:lnTo>
                    <a:pt x="1655" y="2352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46"/>
            <p:cNvSpPr/>
            <p:nvPr>
              <p:custDataLst>
                <p:tags r:id="rId21"/>
              </p:custDataLst>
            </p:nvPr>
          </p:nvSpPr>
          <p:spPr>
            <a:xfrm>
              <a:off x="3302000" y="5643563"/>
              <a:ext cx="23814" cy="190501"/>
            </a:xfrm>
            <a:custGeom>
              <a:avLst/>
              <a:gdLst/>
              <a:ahLst/>
              <a:cxnLst/>
              <a:rect l="0" t="0" r="0" b="0"/>
              <a:pathLst>
                <a:path w="23814" h="190501">
                  <a:moveTo>
                    <a:pt x="0" y="0"/>
                  </a:moveTo>
                  <a:lnTo>
                    <a:pt x="0" y="0"/>
                  </a:lnTo>
                  <a:lnTo>
                    <a:pt x="2352" y="25903"/>
                  </a:lnTo>
                  <a:lnTo>
                    <a:pt x="6834" y="64402"/>
                  </a:lnTo>
                  <a:lnTo>
                    <a:pt x="7610" y="97378"/>
                  </a:lnTo>
                  <a:lnTo>
                    <a:pt x="13328" y="132907"/>
                  </a:lnTo>
                  <a:lnTo>
                    <a:pt x="2381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47"/>
            <p:cNvSpPr/>
            <p:nvPr>
              <p:custDataLst>
                <p:tags r:id="rId22"/>
              </p:custDataLst>
            </p:nvPr>
          </p:nvSpPr>
          <p:spPr>
            <a:xfrm>
              <a:off x="3414354" y="5595938"/>
              <a:ext cx="140033" cy="207335"/>
            </a:xfrm>
            <a:custGeom>
              <a:avLst/>
              <a:gdLst/>
              <a:ahLst/>
              <a:cxnLst/>
              <a:rect l="0" t="0" r="0" b="0"/>
              <a:pathLst>
                <a:path w="140033" h="207335">
                  <a:moveTo>
                    <a:pt x="22583" y="15874"/>
                  </a:moveTo>
                  <a:lnTo>
                    <a:pt x="22583" y="15874"/>
                  </a:lnTo>
                  <a:lnTo>
                    <a:pt x="11536" y="42183"/>
                  </a:lnTo>
                  <a:lnTo>
                    <a:pt x="6780" y="72812"/>
                  </a:lnTo>
                  <a:lnTo>
                    <a:pt x="0" y="109596"/>
                  </a:lnTo>
                  <a:lnTo>
                    <a:pt x="5351" y="141658"/>
                  </a:lnTo>
                  <a:lnTo>
                    <a:pt x="15478" y="178601"/>
                  </a:lnTo>
                  <a:lnTo>
                    <a:pt x="27926" y="193540"/>
                  </a:lnTo>
                  <a:lnTo>
                    <a:pt x="40832" y="203903"/>
                  </a:lnTo>
                  <a:lnTo>
                    <a:pt x="57741" y="207334"/>
                  </a:lnTo>
                  <a:lnTo>
                    <a:pt x="82389" y="204307"/>
                  </a:lnTo>
                  <a:lnTo>
                    <a:pt x="95025" y="199282"/>
                  </a:lnTo>
                  <a:lnTo>
                    <a:pt x="118695" y="180899"/>
                  </a:lnTo>
                  <a:lnTo>
                    <a:pt x="133474" y="143265"/>
                  </a:lnTo>
                  <a:lnTo>
                    <a:pt x="140032" y="115415"/>
                  </a:lnTo>
                  <a:lnTo>
                    <a:pt x="134990" y="86591"/>
                  </a:lnTo>
                  <a:lnTo>
                    <a:pt x="122945" y="51744"/>
                  </a:lnTo>
                  <a:lnTo>
                    <a:pt x="93566" y="22863"/>
                  </a:lnTo>
                  <a:lnTo>
                    <a:pt x="74006" y="10918"/>
                  </a:lnTo>
                  <a:lnTo>
                    <a:pt x="225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48"/>
            <p:cNvSpPr/>
            <p:nvPr>
              <p:custDataLst>
                <p:tags r:id="rId23"/>
              </p:custDataLst>
            </p:nvPr>
          </p:nvSpPr>
          <p:spPr>
            <a:xfrm>
              <a:off x="3556000" y="5437188"/>
              <a:ext cx="130498" cy="500063"/>
            </a:xfrm>
            <a:custGeom>
              <a:avLst/>
              <a:gdLst/>
              <a:ahLst/>
              <a:cxnLst/>
              <a:rect l="0" t="0" r="0" b="0"/>
              <a:pathLst>
                <a:path w="130498" h="500063">
                  <a:moveTo>
                    <a:pt x="0" y="0"/>
                  </a:moveTo>
                  <a:lnTo>
                    <a:pt x="0" y="0"/>
                  </a:lnTo>
                  <a:lnTo>
                    <a:pt x="35315" y="36196"/>
                  </a:lnTo>
                  <a:lnTo>
                    <a:pt x="56761" y="67808"/>
                  </a:lnTo>
                  <a:lnTo>
                    <a:pt x="74144" y="97015"/>
                  </a:lnTo>
                  <a:lnTo>
                    <a:pt x="91838" y="129384"/>
                  </a:lnTo>
                  <a:lnTo>
                    <a:pt x="107282" y="165590"/>
                  </a:lnTo>
                  <a:lnTo>
                    <a:pt x="118826" y="202924"/>
                  </a:lnTo>
                  <a:lnTo>
                    <a:pt x="126930" y="234751"/>
                  </a:lnTo>
                  <a:lnTo>
                    <a:pt x="130497" y="252500"/>
                  </a:lnTo>
                  <a:lnTo>
                    <a:pt x="128427" y="280013"/>
                  </a:lnTo>
                  <a:lnTo>
                    <a:pt x="126541" y="318740"/>
                  </a:lnTo>
                  <a:lnTo>
                    <a:pt x="120788" y="352459"/>
                  </a:lnTo>
                  <a:lnTo>
                    <a:pt x="110943" y="388003"/>
                  </a:lnTo>
                  <a:lnTo>
                    <a:pt x="100505" y="420503"/>
                  </a:lnTo>
                  <a:lnTo>
                    <a:pt x="83614" y="454164"/>
                  </a:lnTo>
                  <a:lnTo>
                    <a:pt x="63500" y="50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SMARTInkShape-249"/>
          <p:cNvSpPr/>
          <p:nvPr>
            <p:custDataLst>
              <p:tags r:id="rId2"/>
            </p:custDataLst>
          </p:nvPr>
        </p:nvSpPr>
        <p:spPr>
          <a:xfrm>
            <a:off x="1597371" y="5691188"/>
            <a:ext cx="212380" cy="690563"/>
          </a:xfrm>
          <a:custGeom>
            <a:avLst/>
            <a:gdLst/>
            <a:ahLst/>
            <a:cxnLst/>
            <a:rect l="0" t="0" r="0" b="0"/>
            <a:pathLst>
              <a:path w="212380" h="690563">
                <a:moveTo>
                  <a:pt x="172692" y="0"/>
                </a:moveTo>
                <a:lnTo>
                  <a:pt x="172692" y="0"/>
                </a:lnTo>
                <a:lnTo>
                  <a:pt x="134246" y="38445"/>
                </a:lnTo>
                <a:lnTo>
                  <a:pt x="123855" y="50600"/>
                </a:lnTo>
                <a:lnTo>
                  <a:pt x="102869" y="83490"/>
                </a:lnTo>
                <a:lnTo>
                  <a:pt x="83411" y="117392"/>
                </a:lnTo>
                <a:lnTo>
                  <a:pt x="67809" y="150482"/>
                </a:lnTo>
                <a:lnTo>
                  <a:pt x="52216" y="182497"/>
                </a:lnTo>
                <a:lnTo>
                  <a:pt x="35188" y="219754"/>
                </a:lnTo>
                <a:lnTo>
                  <a:pt x="22417" y="255858"/>
                </a:lnTo>
                <a:lnTo>
                  <a:pt x="14101" y="286300"/>
                </a:lnTo>
                <a:lnTo>
                  <a:pt x="6051" y="324718"/>
                </a:lnTo>
                <a:lnTo>
                  <a:pt x="1615" y="355103"/>
                </a:lnTo>
                <a:lnTo>
                  <a:pt x="0" y="394690"/>
                </a:lnTo>
                <a:lnTo>
                  <a:pt x="2748" y="427065"/>
                </a:lnTo>
                <a:lnTo>
                  <a:pt x="9253" y="463146"/>
                </a:lnTo>
                <a:lnTo>
                  <a:pt x="16561" y="488946"/>
                </a:lnTo>
                <a:lnTo>
                  <a:pt x="28241" y="526167"/>
                </a:lnTo>
                <a:lnTo>
                  <a:pt x="43720" y="564419"/>
                </a:lnTo>
                <a:lnTo>
                  <a:pt x="77636" y="603144"/>
                </a:lnTo>
                <a:lnTo>
                  <a:pt x="114494" y="640286"/>
                </a:lnTo>
                <a:lnTo>
                  <a:pt x="143753" y="656001"/>
                </a:lnTo>
                <a:lnTo>
                  <a:pt x="175974" y="670130"/>
                </a:lnTo>
                <a:lnTo>
                  <a:pt x="212379" y="6905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59"/>
          <p:cNvGrpSpPr/>
          <p:nvPr/>
        </p:nvGrpSpPr>
        <p:grpSpPr>
          <a:xfrm>
            <a:off x="3944938" y="5468937"/>
            <a:ext cx="613980" cy="365127"/>
            <a:chOff x="3944938" y="5468937"/>
            <a:chExt cx="613980" cy="365127"/>
          </a:xfrm>
        </p:grpSpPr>
        <p:sp>
          <p:nvSpPr>
            <p:cNvPr id="88" name="SMARTInkShape-250"/>
            <p:cNvSpPr/>
            <p:nvPr>
              <p:custDataLst>
                <p:tags r:id="rId15"/>
              </p:custDataLst>
            </p:nvPr>
          </p:nvSpPr>
          <p:spPr>
            <a:xfrm>
              <a:off x="3944938" y="5556250"/>
              <a:ext cx="39688" cy="277814"/>
            </a:xfrm>
            <a:custGeom>
              <a:avLst/>
              <a:gdLst/>
              <a:ahLst/>
              <a:cxnLst/>
              <a:rect l="0" t="0" r="0" b="0"/>
              <a:pathLst>
                <a:path w="39688" h="277814">
                  <a:moveTo>
                    <a:pt x="0" y="0"/>
                  </a:moveTo>
                  <a:lnTo>
                    <a:pt x="0" y="0"/>
                  </a:lnTo>
                  <a:lnTo>
                    <a:pt x="0" y="33350"/>
                  </a:lnTo>
                  <a:lnTo>
                    <a:pt x="0" y="72244"/>
                  </a:lnTo>
                  <a:lnTo>
                    <a:pt x="2351" y="111841"/>
                  </a:lnTo>
                  <a:lnTo>
                    <a:pt x="8083" y="145452"/>
                  </a:lnTo>
                  <a:lnTo>
                    <a:pt x="16426" y="177485"/>
                  </a:lnTo>
                  <a:lnTo>
                    <a:pt x="23975" y="207223"/>
                  </a:lnTo>
                  <a:lnTo>
                    <a:pt x="39687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51"/>
            <p:cNvSpPr/>
            <p:nvPr>
              <p:custDataLst>
                <p:tags r:id="rId16"/>
              </p:custDataLst>
            </p:nvPr>
          </p:nvSpPr>
          <p:spPr>
            <a:xfrm>
              <a:off x="4079875" y="58261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52"/>
            <p:cNvSpPr/>
            <p:nvPr>
              <p:custDataLst>
                <p:tags r:id="rId17"/>
              </p:custDataLst>
            </p:nvPr>
          </p:nvSpPr>
          <p:spPr>
            <a:xfrm>
              <a:off x="4171101" y="5548313"/>
              <a:ext cx="176718" cy="233356"/>
            </a:xfrm>
            <a:custGeom>
              <a:avLst/>
              <a:gdLst/>
              <a:ahLst/>
              <a:cxnLst/>
              <a:rect l="0" t="0" r="0" b="0"/>
              <a:pathLst>
                <a:path w="176718" h="233356">
                  <a:moveTo>
                    <a:pt x="91336" y="0"/>
                  </a:moveTo>
                  <a:lnTo>
                    <a:pt x="91336" y="0"/>
                  </a:lnTo>
                  <a:lnTo>
                    <a:pt x="87123" y="0"/>
                  </a:lnTo>
                  <a:lnTo>
                    <a:pt x="76075" y="8427"/>
                  </a:lnTo>
                  <a:lnTo>
                    <a:pt x="50392" y="44151"/>
                  </a:lnTo>
                  <a:lnTo>
                    <a:pt x="26416" y="76655"/>
                  </a:lnTo>
                  <a:lnTo>
                    <a:pt x="10276" y="114245"/>
                  </a:lnTo>
                  <a:lnTo>
                    <a:pt x="2907" y="146104"/>
                  </a:lnTo>
                  <a:lnTo>
                    <a:pt x="0" y="166358"/>
                  </a:lnTo>
                  <a:lnTo>
                    <a:pt x="4203" y="200789"/>
                  </a:lnTo>
                  <a:lnTo>
                    <a:pt x="11748" y="219767"/>
                  </a:lnTo>
                  <a:lnTo>
                    <a:pt x="16229" y="225886"/>
                  </a:lnTo>
                  <a:lnTo>
                    <a:pt x="25911" y="232685"/>
                  </a:lnTo>
                  <a:lnTo>
                    <a:pt x="40798" y="233355"/>
                  </a:lnTo>
                  <a:lnTo>
                    <a:pt x="69013" y="226422"/>
                  </a:lnTo>
                  <a:lnTo>
                    <a:pt x="88470" y="217048"/>
                  </a:lnTo>
                  <a:lnTo>
                    <a:pt x="112536" y="197778"/>
                  </a:lnTo>
                  <a:lnTo>
                    <a:pt x="144781" y="161218"/>
                  </a:lnTo>
                  <a:lnTo>
                    <a:pt x="152132" y="151908"/>
                  </a:lnTo>
                  <a:lnTo>
                    <a:pt x="172130" y="115657"/>
                  </a:lnTo>
                  <a:lnTo>
                    <a:pt x="176717" y="94241"/>
                  </a:lnTo>
                  <a:lnTo>
                    <a:pt x="173863" y="66924"/>
                  </a:lnTo>
                  <a:lnTo>
                    <a:pt x="165056" y="49146"/>
                  </a:lnTo>
                  <a:lnTo>
                    <a:pt x="159004" y="40701"/>
                  </a:lnTo>
                  <a:lnTo>
                    <a:pt x="145223" y="31319"/>
                  </a:lnTo>
                  <a:lnTo>
                    <a:pt x="110604" y="21081"/>
                  </a:lnTo>
                  <a:lnTo>
                    <a:pt x="73552" y="16331"/>
                  </a:lnTo>
                  <a:lnTo>
                    <a:pt x="35774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53"/>
            <p:cNvSpPr/>
            <p:nvPr>
              <p:custDataLst>
                <p:tags r:id="rId18"/>
              </p:custDataLst>
            </p:nvPr>
          </p:nvSpPr>
          <p:spPr>
            <a:xfrm>
              <a:off x="4370618" y="5468937"/>
              <a:ext cx="188300" cy="269657"/>
            </a:xfrm>
            <a:custGeom>
              <a:avLst/>
              <a:gdLst/>
              <a:ahLst/>
              <a:cxnLst/>
              <a:rect l="0" t="0" r="0" b="0"/>
              <a:pathLst>
                <a:path w="188300" h="269657">
                  <a:moveTo>
                    <a:pt x="137882" y="0"/>
                  </a:moveTo>
                  <a:lnTo>
                    <a:pt x="137882" y="0"/>
                  </a:lnTo>
                  <a:lnTo>
                    <a:pt x="116242" y="19876"/>
                  </a:lnTo>
                  <a:lnTo>
                    <a:pt x="83010" y="39955"/>
                  </a:lnTo>
                  <a:lnTo>
                    <a:pt x="49060" y="61608"/>
                  </a:lnTo>
                  <a:lnTo>
                    <a:pt x="12582" y="95618"/>
                  </a:lnTo>
                  <a:lnTo>
                    <a:pt x="7228" y="99823"/>
                  </a:lnTo>
                  <a:lnTo>
                    <a:pt x="0" y="110618"/>
                  </a:lnTo>
                  <a:lnTo>
                    <a:pt x="981" y="115197"/>
                  </a:lnTo>
                  <a:lnTo>
                    <a:pt x="9127" y="124988"/>
                  </a:lnTo>
                  <a:lnTo>
                    <a:pt x="46898" y="151947"/>
                  </a:lnTo>
                  <a:lnTo>
                    <a:pt x="82881" y="166488"/>
                  </a:lnTo>
                  <a:lnTo>
                    <a:pt x="118394" y="181445"/>
                  </a:lnTo>
                  <a:lnTo>
                    <a:pt x="153043" y="201385"/>
                  </a:lnTo>
                  <a:lnTo>
                    <a:pt x="174712" y="216167"/>
                  </a:lnTo>
                  <a:lnTo>
                    <a:pt x="188299" y="232381"/>
                  </a:lnTo>
                  <a:lnTo>
                    <a:pt x="188250" y="236059"/>
                  </a:lnTo>
                  <a:lnTo>
                    <a:pt x="183493" y="244851"/>
                  </a:lnTo>
                  <a:lnTo>
                    <a:pt x="175111" y="255503"/>
                  </a:lnTo>
                  <a:lnTo>
                    <a:pt x="158614" y="264245"/>
                  </a:lnTo>
                  <a:lnTo>
                    <a:pt x="145397" y="268207"/>
                  </a:lnTo>
                  <a:lnTo>
                    <a:pt x="110617" y="269656"/>
                  </a:lnTo>
                  <a:lnTo>
                    <a:pt x="94014" y="268896"/>
                  </a:lnTo>
                  <a:lnTo>
                    <a:pt x="83695" y="265618"/>
                  </a:lnTo>
                  <a:lnTo>
                    <a:pt x="80591" y="260864"/>
                  </a:lnTo>
                  <a:lnTo>
                    <a:pt x="77142" y="246173"/>
                  </a:lnTo>
                  <a:lnTo>
                    <a:pt x="81264" y="213453"/>
                  </a:lnTo>
                  <a:lnTo>
                    <a:pt x="90571" y="180988"/>
                  </a:lnTo>
                  <a:lnTo>
                    <a:pt x="103527" y="144987"/>
                  </a:lnTo>
                  <a:lnTo>
                    <a:pt x="116721" y="110183"/>
                  </a:lnTo>
                  <a:lnTo>
                    <a:pt x="128377" y="71845"/>
                  </a:lnTo>
                  <a:lnTo>
                    <a:pt x="129944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60"/>
          <p:cNvGrpSpPr/>
          <p:nvPr/>
        </p:nvGrpSpPr>
        <p:grpSpPr>
          <a:xfrm>
            <a:off x="4905375" y="5516562"/>
            <a:ext cx="158751" cy="134939"/>
            <a:chOff x="4905375" y="5516562"/>
            <a:chExt cx="158751" cy="134939"/>
          </a:xfrm>
        </p:grpSpPr>
        <p:sp>
          <p:nvSpPr>
            <p:cNvPr id="93" name="SMARTInkShape-254"/>
            <p:cNvSpPr/>
            <p:nvPr>
              <p:custDataLst>
                <p:tags r:id="rId13"/>
              </p:custDataLst>
            </p:nvPr>
          </p:nvSpPr>
          <p:spPr>
            <a:xfrm>
              <a:off x="4905375" y="5516562"/>
              <a:ext cx="158751" cy="23814"/>
            </a:xfrm>
            <a:custGeom>
              <a:avLst/>
              <a:gdLst/>
              <a:ahLst/>
              <a:cxnLst/>
              <a:rect l="0" t="0" r="0" b="0"/>
              <a:pathLst>
                <a:path w="158751" h="23814">
                  <a:moveTo>
                    <a:pt x="158750" y="0"/>
                  </a:moveTo>
                  <a:lnTo>
                    <a:pt x="158750" y="0"/>
                  </a:lnTo>
                  <a:lnTo>
                    <a:pt x="119589" y="0"/>
                  </a:lnTo>
                  <a:lnTo>
                    <a:pt x="80318" y="6834"/>
                  </a:lnTo>
                  <a:lnTo>
                    <a:pt x="48726" y="1405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55"/>
            <p:cNvSpPr/>
            <p:nvPr>
              <p:custDataLst>
                <p:tags r:id="rId14"/>
              </p:custDataLst>
            </p:nvPr>
          </p:nvSpPr>
          <p:spPr>
            <a:xfrm>
              <a:off x="4929188" y="5603875"/>
              <a:ext cx="127001" cy="47626"/>
            </a:xfrm>
            <a:custGeom>
              <a:avLst/>
              <a:gdLst/>
              <a:ahLst/>
              <a:cxnLst/>
              <a:rect l="0" t="0" r="0" b="0"/>
              <a:pathLst>
                <a:path w="127001" h="47626">
                  <a:moveTo>
                    <a:pt x="127000" y="0"/>
                  </a:moveTo>
                  <a:lnTo>
                    <a:pt x="127000" y="0"/>
                  </a:lnTo>
                  <a:lnTo>
                    <a:pt x="92702" y="13539"/>
                  </a:lnTo>
                  <a:lnTo>
                    <a:pt x="59239" y="2387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61"/>
          <p:cNvGrpSpPr/>
          <p:nvPr/>
        </p:nvGrpSpPr>
        <p:grpSpPr>
          <a:xfrm>
            <a:off x="5468937" y="5445125"/>
            <a:ext cx="1095376" cy="404813"/>
            <a:chOff x="5468937" y="5445125"/>
            <a:chExt cx="1095376" cy="404813"/>
          </a:xfrm>
        </p:grpSpPr>
        <p:sp>
          <p:nvSpPr>
            <p:cNvPr id="96" name="SMARTInkShape-256"/>
            <p:cNvSpPr/>
            <p:nvPr>
              <p:custDataLst>
                <p:tags r:id="rId7"/>
              </p:custDataLst>
            </p:nvPr>
          </p:nvSpPr>
          <p:spPr>
            <a:xfrm>
              <a:off x="5468937" y="5445125"/>
              <a:ext cx="23808" cy="404813"/>
            </a:xfrm>
            <a:custGeom>
              <a:avLst/>
              <a:gdLst/>
              <a:ahLst/>
              <a:cxnLst/>
              <a:rect l="0" t="0" r="0" b="0"/>
              <a:pathLst>
                <a:path w="23808" h="404813">
                  <a:moveTo>
                    <a:pt x="15876" y="0"/>
                  </a:moveTo>
                  <a:lnTo>
                    <a:pt x="15876" y="0"/>
                  </a:lnTo>
                  <a:lnTo>
                    <a:pt x="15876" y="36561"/>
                  </a:lnTo>
                  <a:lnTo>
                    <a:pt x="18227" y="72910"/>
                  </a:lnTo>
                  <a:lnTo>
                    <a:pt x="22157" y="105976"/>
                  </a:lnTo>
                  <a:lnTo>
                    <a:pt x="23486" y="144013"/>
                  </a:lnTo>
                  <a:lnTo>
                    <a:pt x="23716" y="175452"/>
                  </a:lnTo>
                  <a:lnTo>
                    <a:pt x="23784" y="212696"/>
                  </a:lnTo>
                  <a:lnTo>
                    <a:pt x="23807" y="248422"/>
                  </a:lnTo>
                  <a:lnTo>
                    <a:pt x="22929" y="280079"/>
                  </a:lnTo>
                  <a:lnTo>
                    <a:pt x="17530" y="312623"/>
                  </a:lnTo>
                  <a:lnTo>
                    <a:pt x="14013" y="342219"/>
                  </a:lnTo>
                  <a:lnTo>
                    <a:pt x="0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57"/>
            <p:cNvSpPr/>
            <p:nvPr>
              <p:custDataLst>
                <p:tags r:id="rId8"/>
              </p:custDataLst>
            </p:nvPr>
          </p:nvSpPr>
          <p:spPr>
            <a:xfrm>
              <a:off x="5621611" y="5476875"/>
              <a:ext cx="172765" cy="230145"/>
            </a:xfrm>
            <a:custGeom>
              <a:avLst/>
              <a:gdLst/>
              <a:ahLst/>
              <a:cxnLst/>
              <a:rect l="0" t="0" r="0" b="0"/>
              <a:pathLst>
                <a:path w="172765" h="230145">
                  <a:moveTo>
                    <a:pt x="45764" y="0"/>
                  </a:moveTo>
                  <a:lnTo>
                    <a:pt x="45764" y="0"/>
                  </a:lnTo>
                  <a:lnTo>
                    <a:pt x="45764" y="8427"/>
                  </a:lnTo>
                  <a:lnTo>
                    <a:pt x="43412" y="14917"/>
                  </a:lnTo>
                  <a:lnTo>
                    <a:pt x="34715" y="34696"/>
                  </a:lnTo>
                  <a:lnTo>
                    <a:pt x="23835" y="73963"/>
                  </a:lnTo>
                  <a:lnTo>
                    <a:pt x="16215" y="107443"/>
                  </a:lnTo>
                  <a:lnTo>
                    <a:pt x="7967" y="144317"/>
                  </a:lnTo>
                  <a:lnTo>
                    <a:pt x="342" y="181018"/>
                  </a:lnTo>
                  <a:lnTo>
                    <a:pt x="0" y="195987"/>
                  </a:lnTo>
                  <a:lnTo>
                    <a:pt x="2787" y="205580"/>
                  </a:lnTo>
                  <a:lnTo>
                    <a:pt x="11764" y="218924"/>
                  </a:lnTo>
                  <a:lnTo>
                    <a:pt x="16836" y="224594"/>
                  </a:lnTo>
                  <a:lnTo>
                    <a:pt x="26733" y="227701"/>
                  </a:lnTo>
                  <a:lnTo>
                    <a:pt x="65762" y="230090"/>
                  </a:lnTo>
                  <a:lnTo>
                    <a:pt x="71703" y="230144"/>
                  </a:lnTo>
                  <a:lnTo>
                    <a:pt x="77283" y="227817"/>
                  </a:lnTo>
                  <a:lnTo>
                    <a:pt x="82703" y="224724"/>
                  </a:lnTo>
                  <a:lnTo>
                    <a:pt x="92476" y="222983"/>
                  </a:lnTo>
                  <a:lnTo>
                    <a:pt x="126065" y="218132"/>
                  </a:lnTo>
                  <a:lnTo>
                    <a:pt x="172764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58"/>
            <p:cNvSpPr/>
            <p:nvPr>
              <p:custDataLst>
                <p:tags r:id="rId9"/>
              </p:custDataLst>
            </p:nvPr>
          </p:nvSpPr>
          <p:spPr>
            <a:xfrm>
              <a:off x="5834798" y="5508625"/>
              <a:ext cx="7203" cy="309564"/>
            </a:xfrm>
            <a:custGeom>
              <a:avLst/>
              <a:gdLst/>
              <a:ahLst/>
              <a:cxnLst/>
              <a:rect l="0" t="0" r="0" b="0"/>
              <a:pathLst>
                <a:path w="7203" h="309564">
                  <a:moveTo>
                    <a:pt x="7202" y="0"/>
                  </a:moveTo>
                  <a:lnTo>
                    <a:pt x="7202" y="0"/>
                  </a:lnTo>
                  <a:lnTo>
                    <a:pt x="2988" y="0"/>
                  </a:lnTo>
                  <a:lnTo>
                    <a:pt x="1747" y="1764"/>
                  </a:lnTo>
                  <a:lnTo>
                    <a:pt x="0" y="15320"/>
                  </a:lnTo>
                  <a:lnTo>
                    <a:pt x="364" y="45207"/>
                  </a:lnTo>
                  <a:lnTo>
                    <a:pt x="4785" y="77678"/>
                  </a:lnTo>
                  <a:lnTo>
                    <a:pt x="6485" y="112190"/>
                  </a:lnTo>
                  <a:lnTo>
                    <a:pt x="7061" y="150402"/>
                  </a:lnTo>
                  <a:lnTo>
                    <a:pt x="7139" y="177088"/>
                  </a:lnTo>
                  <a:lnTo>
                    <a:pt x="7183" y="214258"/>
                  </a:lnTo>
                  <a:lnTo>
                    <a:pt x="7199" y="248665"/>
                  </a:lnTo>
                  <a:lnTo>
                    <a:pt x="7202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59"/>
            <p:cNvSpPr/>
            <p:nvPr>
              <p:custDataLst>
                <p:tags r:id="rId10"/>
              </p:custDataLst>
            </p:nvPr>
          </p:nvSpPr>
          <p:spPr>
            <a:xfrm>
              <a:off x="5953125" y="5525742"/>
              <a:ext cx="261939" cy="244318"/>
            </a:xfrm>
            <a:custGeom>
              <a:avLst/>
              <a:gdLst/>
              <a:ahLst/>
              <a:cxnLst/>
              <a:rect l="0" t="0" r="0" b="0"/>
              <a:pathLst>
                <a:path w="261939" h="244318">
                  <a:moveTo>
                    <a:pt x="0" y="46383"/>
                  </a:moveTo>
                  <a:lnTo>
                    <a:pt x="0" y="46383"/>
                  </a:lnTo>
                  <a:lnTo>
                    <a:pt x="0" y="42169"/>
                  </a:lnTo>
                  <a:lnTo>
                    <a:pt x="8427" y="31121"/>
                  </a:lnTo>
                  <a:lnTo>
                    <a:pt x="14917" y="26370"/>
                  </a:lnTo>
                  <a:lnTo>
                    <a:pt x="21622" y="22495"/>
                  </a:lnTo>
                  <a:lnTo>
                    <a:pt x="45387" y="4911"/>
                  </a:lnTo>
                  <a:lnTo>
                    <a:pt x="60975" y="581"/>
                  </a:lnTo>
                  <a:lnTo>
                    <a:pt x="98409" y="0"/>
                  </a:lnTo>
                  <a:lnTo>
                    <a:pt x="135527" y="9853"/>
                  </a:lnTo>
                  <a:lnTo>
                    <a:pt x="169999" y="28921"/>
                  </a:lnTo>
                  <a:lnTo>
                    <a:pt x="178742" y="36858"/>
                  </a:lnTo>
                  <a:lnTo>
                    <a:pt x="199709" y="66818"/>
                  </a:lnTo>
                  <a:lnTo>
                    <a:pt x="208614" y="87421"/>
                  </a:lnTo>
                  <a:lnTo>
                    <a:pt x="209428" y="102545"/>
                  </a:lnTo>
                  <a:lnTo>
                    <a:pt x="205894" y="136257"/>
                  </a:lnTo>
                  <a:lnTo>
                    <a:pt x="199275" y="158266"/>
                  </a:lnTo>
                  <a:lnTo>
                    <a:pt x="180897" y="188868"/>
                  </a:lnTo>
                  <a:lnTo>
                    <a:pt x="142032" y="218560"/>
                  </a:lnTo>
                  <a:lnTo>
                    <a:pt x="115641" y="236212"/>
                  </a:lnTo>
                  <a:lnTo>
                    <a:pt x="95064" y="243120"/>
                  </a:lnTo>
                  <a:lnTo>
                    <a:pt x="81181" y="244317"/>
                  </a:lnTo>
                  <a:lnTo>
                    <a:pt x="61683" y="240458"/>
                  </a:lnTo>
                  <a:lnTo>
                    <a:pt x="47577" y="233729"/>
                  </a:lnTo>
                  <a:lnTo>
                    <a:pt x="37811" y="221935"/>
                  </a:lnTo>
                  <a:lnTo>
                    <a:pt x="36672" y="218098"/>
                  </a:lnTo>
                  <a:lnTo>
                    <a:pt x="36796" y="214658"/>
                  </a:lnTo>
                  <a:lnTo>
                    <a:pt x="50566" y="176760"/>
                  </a:lnTo>
                  <a:lnTo>
                    <a:pt x="66723" y="160370"/>
                  </a:lnTo>
                  <a:lnTo>
                    <a:pt x="94123" y="146248"/>
                  </a:lnTo>
                  <a:lnTo>
                    <a:pt x="109223" y="143000"/>
                  </a:lnTo>
                  <a:lnTo>
                    <a:pt x="125566" y="142241"/>
                  </a:lnTo>
                  <a:lnTo>
                    <a:pt x="154601" y="150240"/>
                  </a:lnTo>
                  <a:lnTo>
                    <a:pt x="190563" y="168746"/>
                  </a:lnTo>
                  <a:lnTo>
                    <a:pt x="228486" y="186208"/>
                  </a:lnTo>
                  <a:lnTo>
                    <a:pt x="261938" y="205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60"/>
            <p:cNvSpPr/>
            <p:nvPr>
              <p:custDataLst>
                <p:tags r:id="rId11"/>
              </p:custDataLst>
            </p:nvPr>
          </p:nvSpPr>
          <p:spPr>
            <a:xfrm>
              <a:off x="6254750" y="5461028"/>
              <a:ext cx="229078" cy="309536"/>
            </a:xfrm>
            <a:custGeom>
              <a:avLst/>
              <a:gdLst/>
              <a:ahLst/>
              <a:cxnLst/>
              <a:rect l="0" t="0" r="0" b="0"/>
              <a:pathLst>
                <a:path w="229078" h="309536">
                  <a:moveTo>
                    <a:pt x="0" y="7909"/>
                  </a:moveTo>
                  <a:lnTo>
                    <a:pt x="0" y="7909"/>
                  </a:lnTo>
                  <a:lnTo>
                    <a:pt x="33932" y="7028"/>
                  </a:lnTo>
                  <a:lnTo>
                    <a:pt x="66283" y="1627"/>
                  </a:lnTo>
                  <a:lnTo>
                    <a:pt x="96075" y="462"/>
                  </a:lnTo>
                  <a:lnTo>
                    <a:pt x="129596" y="117"/>
                  </a:lnTo>
                  <a:lnTo>
                    <a:pt x="167788" y="0"/>
                  </a:lnTo>
                  <a:lnTo>
                    <a:pt x="203228" y="860"/>
                  </a:lnTo>
                  <a:lnTo>
                    <a:pt x="226289" y="6807"/>
                  </a:lnTo>
                  <a:lnTo>
                    <a:pt x="228454" y="14475"/>
                  </a:lnTo>
                  <a:lnTo>
                    <a:pt x="229077" y="44770"/>
                  </a:lnTo>
                  <a:lnTo>
                    <a:pt x="223783" y="76256"/>
                  </a:lnTo>
                  <a:lnTo>
                    <a:pt x="216628" y="107437"/>
                  </a:lnTo>
                  <a:lnTo>
                    <a:pt x="203685" y="146089"/>
                  </a:lnTo>
                  <a:lnTo>
                    <a:pt x="193137" y="181574"/>
                  </a:lnTo>
                  <a:lnTo>
                    <a:pt x="184913" y="217851"/>
                  </a:lnTo>
                  <a:lnTo>
                    <a:pt x="176535" y="254441"/>
                  </a:lnTo>
                  <a:lnTo>
                    <a:pt x="158750" y="3095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61"/>
            <p:cNvSpPr/>
            <p:nvPr>
              <p:custDataLst>
                <p:tags r:id="rId12"/>
              </p:custDataLst>
            </p:nvPr>
          </p:nvSpPr>
          <p:spPr>
            <a:xfrm>
              <a:off x="6556375" y="57070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62"/>
          <p:cNvGrpSpPr/>
          <p:nvPr/>
        </p:nvGrpSpPr>
        <p:grpSpPr>
          <a:xfrm>
            <a:off x="6755327" y="5351075"/>
            <a:ext cx="406848" cy="355988"/>
            <a:chOff x="6755327" y="5351075"/>
            <a:chExt cx="406848" cy="355988"/>
          </a:xfrm>
        </p:grpSpPr>
        <p:sp>
          <p:nvSpPr>
            <p:cNvPr id="103" name="SMARTInkShape-262"/>
            <p:cNvSpPr/>
            <p:nvPr>
              <p:custDataLst>
                <p:tags r:id="rId5"/>
              </p:custDataLst>
            </p:nvPr>
          </p:nvSpPr>
          <p:spPr>
            <a:xfrm>
              <a:off x="6755327" y="5351075"/>
              <a:ext cx="165029" cy="355988"/>
            </a:xfrm>
            <a:custGeom>
              <a:avLst/>
              <a:gdLst/>
              <a:ahLst/>
              <a:cxnLst/>
              <a:rect l="0" t="0" r="0" b="0"/>
              <a:pathLst>
                <a:path w="165029" h="355988">
                  <a:moveTo>
                    <a:pt x="150298" y="14675"/>
                  </a:moveTo>
                  <a:lnTo>
                    <a:pt x="150298" y="14675"/>
                  </a:lnTo>
                  <a:lnTo>
                    <a:pt x="143464" y="7841"/>
                  </a:lnTo>
                  <a:lnTo>
                    <a:pt x="130787" y="1500"/>
                  </a:lnTo>
                  <a:lnTo>
                    <a:pt x="124575" y="0"/>
                  </a:lnTo>
                  <a:lnTo>
                    <a:pt x="88554" y="5739"/>
                  </a:lnTo>
                  <a:lnTo>
                    <a:pt x="74055" y="10998"/>
                  </a:lnTo>
                  <a:lnTo>
                    <a:pt x="39422" y="33757"/>
                  </a:lnTo>
                  <a:lnTo>
                    <a:pt x="22391" y="50119"/>
                  </a:lnTo>
                  <a:lnTo>
                    <a:pt x="3398" y="82582"/>
                  </a:lnTo>
                  <a:lnTo>
                    <a:pt x="258" y="104687"/>
                  </a:lnTo>
                  <a:lnTo>
                    <a:pt x="0" y="111725"/>
                  </a:lnTo>
                  <a:lnTo>
                    <a:pt x="4418" y="126600"/>
                  </a:lnTo>
                  <a:lnTo>
                    <a:pt x="12261" y="140266"/>
                  </a:lnTo>
                  <a:lnTo>
                    <a:pt x="21626" y="149281"/>
                  </a:lnTo>
                  <a:lnTo>
                    <a:pt x="41029" y="159314"/>
                  </a:lnTo>
                  <a:lnTo>
                    <a:pt x="59321" y="163658"/>
                  </a:lnTo>
                  <a:lnTo>
                    <a:pt x="80127" y="160732"/>
                  </a:lnTo>
                  <a:lnTo>
                    <a:pt x="108714" y="146781"/>
                  </a:lnTo>
                  <a:lnTo>
                    <a:pt x="138713" y="113149"/>
                  </a:lnTo>
                  <a:lnTo>
                    <a:pt x="152812" y="84273"/>
                  </a:lnTo>
                  <a:lnTo>
                    <a:pt x="157521" y="63451"/>
                  </a:lnTo>
                  <a:lnTo>
                    <a:pt x="157759" y="60421"/>
                  </a:lnTo>
                  <a:lnTo>
                    <a:pt x="158800" y="58401"/>
                  </a:lnTo>
                  <a:lnTo>
                    <a:pt x="160376" y="57055"/>
                  </a:lnTo>
                  <a:lnTo>
                    <a:pt x="165028" y="54894"/>
                  </a:lnTo>
                  <a:lnTo>
                    <a:pt x="158904" y="90437"/>
                  </a:lnTo>
                  <a:lnTo>
                    <a:pt x="158324" y="128874"/>
                  </a:lnTo>
                  <a:lnTo>
                    <a:pt x="154047" y="158951"/>
                  </a:lnTo>
                  <a:lnTo>
                    <a:pt x="151410" y="191577"/>
                  </a:lnTo>
                  <a:lnTo>
                    <a:pt x="149635" y="224177"/>
                  </a:lnTo>
                  <a:lnTo>
                    <a:pt x="144059" y="263283"/>
                  </a:lnTo>
                  <a:lnTo>
                    <a:pt x="142695" y="297203"/>
                  </a:lnTo>
                  <a:lnTo>
                    <a:pt x="134423" y="355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63"/>
            <p:cNvSpPr/>
            <p:nvPr>
              <p:custDataLst>
                <p:tags r:id="rId6"/>
              </p:custDataLst>
            </p:nvPr>
          </p:nvSpPr>
          <p:spPr>
            <a:xfrm>
              <a:off x="6979136" y="5377117"/>
              <a:ext cx="183039" cy="290014"/>
            </a:xfrm>
            <a:custGeom>
              <a:avLst/>
              <a:gdLst/>
              <a:ahLst/>
              <a:cxnLst/>
              <a:rect l="0" t="0" r="0" b="0"/>
              <a:pathLst>
                <a:path w="183039" h="290014">
                  <a:moveTo>
                    <a:pt x="140802" y="12446"/>
                  </a:moveTo>
                  <a:lnTo>
                    <a:pt x="140802" y="12446"/>
                  </a:lnTo>
                  <a:lnTo>
                    <a:pt x="140802" y="8232"/>
                  </a:lnTo>
                  <a:lnTo>
                    <a:pt x="141683" y="6990"/>
                  </a:lnTo>
                  <a:lnTo>
                    <a:pt x="143153" y="6163"/>
                  </a:lnTo>
                  <a:lnTo>
                    <a:pt x="145014" y="5611"/>
                  </a:lnTo>
                  <a:lnTo>
                    <a:pt x="145374" y="5243"/>
                  </a:lnTo>
                  <a:lnTo>
                    <a:pt x="144731" y="4998"/>
                  </a:lnTo>
                  <a:lnTo>
                    <a:pt x="143421" y="4835"/>
                  </a:lnTo>
                  <a:lnTo>
                    <a:pt x="137364" y="391"/>
                  </a:lnTo>
                  <a:lnTo>
                    <a:pt x="134100" y="0"/>
                  </a:lnTo>
                  <a:lnTo>
                    <a:pt x="102735" y="3739"/>
                  </a:lnTo>
                  <a:lnTo>
                    <a:pt x="69684" y="5238"/>
                  </a:lnTo>
                  <a:lnTo>
                    <a:pt x="46528" y="11682"/>
                  </a:lnTo>
                  <a:lnTo>
                    <a:pt x="16925" y="34208"/>
                  </a:lnTo>
                  <a:lnTo>
                    <a:pt x="4927" y="49664"/>
                  </a:lnTo>
                  <a:lnTo>
                    <a:pt x="1037" y="60150"/>
                  </a:lnTo>
                  <a:lnTo>
                    <a:pt x="0" y="65415"/>
                  </a:lnTo>
                  <a:lnTo>
                    <a:pt x="3552" y="78321"/>
                  </a:lnTo>
                  <a:lnTo>
                    <a:pt x="15469" y="98110"/>
                  </a:lnTo>
                  <a:lnTo>
                    <a:pt x="45697" y="135294"/>
                  </a:lnTo>
                  <a:lnTo>
                    <a:pt x="77484" y="164802"/>
                  </a:lnTo>
                  <a:lnTo>
                    <a:pt x="100626" y="190609"/>
                  </a:lnTo>
                  <a:lnTo>
                    <a:pt x="127509" y="214876"/>
                  </a:lnTo>
                  <a:lnTo>
                    <a:pt x="155976" y="251763"/>
                  </a:lnTo>
                  <a:lnTo>
                    <a:pt x="162054" y="264447"/>
                  </a:lnTo>
                  <a:lnTo>
                    <a:pt x="162908" y="267759"/>
                  </a:lnTo>
                  <a:lnTo>
                    <a:pt x="161713" y="271730"/>
                  </a:lnTo>
                  <a:lnTo>
                    <a:pt x="155680" y="280848"/>
                  </a:lnTo>
                  <a:lnTo>
                    <a:pt x="149472" y="286076"/>
                  </a:lnTo>
                  <a:lnTo>
                    <a:pt x="142891" y="288399"/>
                  </a:lnTo>
                  <a:lnTo>
                    <a:pt x="119213" y="290013"/>
                  </a:lnTo>
                  <a:lnTo>
                    <a:pt x="99421" y="281758"/>
                  </a:lnTo>
                  <a:lnTo>
                    <a:pt x="68601" y="257148"/>
                  </a:lnTo>
                  <a:lnTo>
                    <a:pt x="64615" y="246438"/>
                  </a:lnTo>
                  <a:lnTo>
                    <a:pt x="63725" y="233741"/>
                  </a:lnTo>
                  <a:lnTo>
                    <a:pt x="72661" y="201600"/>
                  </a:lnTo>
                  <a:lnTo>
                    <a:pt x="94776" y="162036"/>
                  </a:lnTo>
                  <a:lnTo>
                    <a:pt x="120618" y="122910"/>
                  </a:lnTo>
                  <a:lnTo>
                    <a:pt x="155172" y="85503"/>
                  </a:lnTo>
                  <a:lnTo>
                    <a:pt x="181667" y="52068"/>
                  </a:lnTo>
                  <a:lnTo>
                    <a:pt x="183038" y="48562"/>
                  </a:lnTo>
                  <a:lnTo>
                    <a:pt x="180488" y="28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63"/>
          <p:cNvGrpSpPr/>
          <p:nvPr/>
        </p:nvGrpSpPr>
        <p:grpSpPr>
          <a:xfrm>
            <a:off x="5244439" y="5270500"/>
            <a:ext cx="182660" cy="428626"/>
            <a:chOff x="5244439" y="5270500"/>
            <a:chExt cx="182660" cy="428626"/>
          </a:xfrm>
        </p:grpSpPr>
        <p:sp>
          <p:nvSpPr>
            <p:cNvPr id="106" name="SMARTInkShape-264"/>
            <p:cNvSpPr/>
            <p:nvPr>
              <p:custDataLst>
                <p:tags r:id="rId3"/>
              </p:custDataLst>
            </p:nvPr>
          </p:nvSpPr>
          <p:spPr>
            <a:xfrm>
              <a:off x="5244439" y="5334000"/>
              <a:ext cx="182660" cy="309564"/>
            </a:xfrm>
            <a:custGeom>
              <a:avLst/>
              <a:gdLst/>
              <a:ahLst/>
              <a:cxnLst/>
              <a:rect l="0" t="0" r="0" b="0"/>
              <a:pathLst>
                <a:path w="182660" h="309564">
                  <a:moveTo>
                    <a:pt x="137186" y="0"/>
                  </a:moveTo>
                  <a:lnTo>
                    <a:pt x="137186" y="0"/>
                  </a:lnTo>
                  <a:lnTo>
                    <a:pt x="126137" y="0"/>
                  </a:lnTo>
                  <a:lnTo>
                    <a:pt x="121104" y="2352"/>
                  </a:lnTo>
                  <a:lnTo>
                    <a:pt x="115927" y="5454"/>
                  </a:lnTo>
                  <a:lnTo>
                    <a:pt x="108054" y="8084"/>
                  </a:lnTo>
                  <a:lnTo>
                    <a:pt x="71652" y="30780"/>
                  </a:lnTo>
                  <a:lnTo>
                    <a:pt x="32716" y="61001"/>
                  </a:lnTo>
                  <a:lnTo>
                    <a:pt x="1523" y="88404"/>
                  </a:lnTo>
                  <a:lnTo>
                    <a:pt x="0" y="92449"/>
                  </a:lnTo>
                  <a:lnTo>
                    <a:pt x="661" y="101648"/>
                  </a:lnTo>
                  <a:lnTo>
                    <a:pt x="2954" y="105689"/>
                  </a:lnTo>
                  <a:lnTo>
                    <a:pt x="10206" y="112531"/>
                  </a:lnTo>
                  <a:lnTo>
                    <a:pt x="46358" y="129536"/>
                  </a:lnTo>
                  <a:lnTo>
                    <a:pt x="80896" y="141089"/>
                  </a:lnTo>
                  <a:lnTo>
                    <a:pt x="116986" y="157090"/>
                  </a:lnTo>
                  <a:lnTo>
                    <a:pt x="145837" y="173219"/>
                  </a:lnTo>
                  <a:lnTo>
                    <a:pt x="177550" y="206458"/>
                  </a:lnTo>
                  <a:lnTo>
                    <a:pt x="181584" y="217876"/>
                  </a:lnTo>
                  <a:lnTo>
                    <a:pt x="182659" y="224626"/>
                  </a:lnTo>
                  <a:lnTo>
                    <a:pt x="181613" y="230889"/>
                  </a:lnTo>
                  <a:lnTo>
                    <a:pt x="166740" y="259035"/>
                  </a:lnTo>
                  <a:lnTo>
                    <a:pt x="150058" y="275091"/>
                  </a:lnTo>
                  <a:lnTo>
                    <a:pt x="125291" y="289981"/>
                  </a:lnTo>
                  <a:lnTo>
                    <a:pt x="65749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65"/>
            <p:cNvSpPr/>
            <p:nvPr>
              <p:custDataLst>
                <p:tags r:id="rId4"/>
              </p:custDataLst>
            </p:nvPr>
          </p:nvSpPr>
          <p:spPr>
            <a:xfrm>
              <a:off x="5365750" y="5270500"/>
              <a:ext cx="31751" cy="428626"/>
            </a:xfrm>
            <a:custGeom>
              <a:avLst/>
              <a:gdLst/>
              <a:ahLst/>
              <a:cxnLst/>
              <a:rect l="0" t="0" r="0" b="0"/>
              <a:pathLst>
                <a:path w="31751" h="428626">
                  <a:moveTo>
                    <a:pt x="0" y="0"/>
                  </a:moveTo>
                  <a:lnTo>
                    <a:pt x="0" y="0"/>
                  </a:lnTo>
                  <a:lnTo>
                    <a:pt x="0" y="31685"/>
                  </a:lnTo>
                  <a:lnTo>
                    <a:pt x="0" y="69458"/>
                  </a:lnTo>
                  <a:lnTo>
                    <a:pt x="0" y="101720"/>
                  </a:lnTo>
                  <a:lnTo>
                    <a:pt x="2351" y="129581"/>
                  </a:lnTo>
                  <a:lnTo>
                    <a:pt x="6282" y="165100"/>
                  </a:lnTo>
                  <a:lnTo>
                    <a:pt x="9799" y="197967"/>
                  </a:lnTo>
                  <a:lnTo>
                    <a:pt x="14075" y="230048"/>
                  </a:lnTo>
                  <a:lnTo>
                    <a:pt x="17693" y="264247"/>
                  </a:lnTo>
                  <a:lnTo>
                    <a:pt x="22000" y="299957"/>
                  </a:lnTo>
                  <a:lnTo>
                    <a:pt x="23276" y="335233"/>
                  </a:lnTo>
                  <a:lnTo>
                    <a:pt x="24455" y="362423"/>
                  </a:lnTo>
                  <a:lnTo>
                    <a:pt x="3175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31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buy a home, you must have </a:t>
            </a:r>
            <a:r>
              <a:rPr lang="en-US" i="1" dirty="0" smtClean="0"/>
              <a:t>home insurance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Home insurance can protect you from fires, floods, burglary, landslides, earthquakes and more.</a:t>
            </a:r>
          </a:p>
          <a:p>
            <a:r>
              <a:rPr lang="en-US" dirty="0" smtClean="0"/>
              <a:t>WARNING: Be careful!  Read the insurance policy so you are </a:t>
            </a:r>
            <a:r>
              <a:rPr lang="en-US" b="1" i="1" dirty="0" smtClean="0"/>
              <a:t>sure</a:t>
            </a:r>
            <a:r>
              <a:rPr lang="en-US" dirty="0" smtClean="0"/>
              <a:t> you know what is covered and what is not!</a:t>
            </a:r>
          </a:p>
          <a:p>
            <a:r>
              <a:rPr lang="en-US" dirty="0" smtClean="0"/>
              <a:t>If you want more things to be covered, get </a:t>
            </a:r>
            <a:r>
              <a:rPr lang="en-US" b="1" i="1" dirty="0" smtClean="0"/>
              <a:t>comprehensive</a:t>
            </a:r>
            <a:r>
              <a:rPr lang="en-US" dirty="0" smtClean="0"/>
              <a:t> insurance.</a:t>
            </a:r>
          </a:p>
        </p:txBody>
      </p:sp>
    </p:spTree>
    <p:extLst>
      <p:ext uri="{BB962C8B-B14F-4D97-AF65-F5344CB8AC3E}">
        <p14:creationId xmlns:p14="http://schemas.microsoft.com/office/powerpoint/2010/main" val="41464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insurance rate will be affected by where you live:</a:t>
            </a:r>
          </a:p>
          <a:p>
            <a:r>
              <a:rPr lang="en-US" dirty="0" smtClean="0"/>
              <a:t>Metro: home </a:t>
            </a:r>
            <a:r>
              <a:rPr lang="en-US" dirty="0"/>
              <a:t>is within city limits</a:t>
            </a:r>
          </a:p>
          <a:p>
            <a:r>
              <a:rPr lang="en-US" dirty="0" smtClean="0"/>
              <a:t>Protected </a:t>
            </a:r>
            <a:r>
              <a:rPr lang="en-US" dirty="0"/>
              <a:t>(Area </a:t>
            </a:r>
            <a:r>
              <a:rPr lang="en-US" dirty="0" smtClean="0"/>
              <a:t>2): within </a:t>
            </a:r>
            <a:r>
              <a:rPr lang="en-US" dirty="0"/>
              <a:t>300 metres of a fire hydrant</a:t>
            </a:r>
          </a:p>
          <a:p>
            <a:r>
              <a:rPr lang="en-US" dirty="0" smtClean="0"/>
              <a:t>Semi-protected  </a:t>
            </a:r>
            <a:r>
              <a:rPr lang="en-US" dirty="0"/>
              <a:t>(Area </a:t>
            </a:r>
            <a:r>
              <a:rPr lang="en-US" dirty="0" smtClean="0"/>
              <a:t>3): home </a:t>
            </a:r>
            <a:r>
              <a:rPr lang="en-US" dirty="0"/>
              <a:t>is within 8 km of a fire hall</a:t>
            </a:r>
          </a:p>
          <a:p>
            <a:r>
              <a:rPr lang="en-US" dirty="0" smtClean="0"/>
              <a:t>Unprotected  </a:t>
            </a:r>
            <a:r>
              <a:rPr lang="en-US" dirty="0"/>
              <a:t>(Area 4) – more than </a:t>
            </a:r>
            <a:r>
              <a:rPr lang="en-US" dirty="0" smtClean="0"/>
              <a:t>8 </a:t>
            </a:r>
            <a:r>
              <a:rPr lang="en-US" dirty="0"/>
              <a:t>km from a fire </a:t>
            </a:r>
            <a:r>
              <a:rPr lang="en-US" dirty="0" smtClean="0"/>
              <a:t>hall</a:t>
            </a:r>
          </a:p>
          <a:p>
            <a:r>
              <a:rPr lang="en-US" dirty="0" smtClean="0"/>
              <a:t>To find home insurance, use the table in your blue book!</a:t>
            </a:r>
          </a:p>
        </p:txBody>
      </p:sp>
    </p:spTree>
    <p:extLst>
      <p:ext uri="{BB962C8B-B14F-4D97-AF65-F5344CB8AC3E}">
        <p14:creationId xmlns:p14="http://schemas.microsoft.com/office/powerpoint/2010/main" val="35627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also 2 choices of types of insurance</a:t>
            </a:r>
          </a:p>
          <a:p>
            <a:pPr lvl="1"/>
            <a:r>
              <a:rPr lang="en-US" dirty="0" smtClean="0"/>
              <a:t>Market value – insurance would cover the amount you would need to purchase your house prior to the damage</a:t>
            </a:r>
          </a:p>
          <a:p>
            <a:pPr lvl="1"/>
            <a:r>
              <a:rPr lang="en-US" dirty="0" smtClean="0"/>
              <a:t>Replacement value – insurance would cover the amount you would need to rebuild a house of similar size with similar layout.</a:t>
            </a:r>
          </a:p>
        </p:txBody>
      </p:sp>
    </p:spTree>
    <p:extLst>
      <p:ext uri="{BB962C8B-B14F-4D97-AF65-F5344CB8AC3E}">
        <p14:creationId xmlns:p14="http://schemas.microsoft.com/office/powerpoint/2010/main" val="18690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Discounts are available based on several factors, some of which are:</a:t>
            </a:r>
          </a:p>
          <a:p>
            <a:pPr lvl="1"/>
            <a:r>
              <a:rPr lang="en-US" dirty="0" smtClean="0"/>
              <a:t>Seniors discount – due to the fact that seniors are usually at home, they are less likely to have significant damage occur</a:t>
            </a:r>
          </a:p>
          <a:p>
            <a:pPr lvl="1"/>
            <a:r>
              <a:rPr lang="en-US" dirty="0" smtClean="0"/>
              <a:t>Claim free for 5 years – if you have a record of not needing to submit a claim, you likely have </a:t>
            </a:r>
            <a:r>
              <a:rPr lang="en-US" dirty="0" err="1" smtClean="0"/>
              <a:t>behaviours</a:t>
            </a:r>
            <a:r>
              <a:rPr lang="en-US" dirty="0" smtClean="0"/>
              <a:t> that help to prevent or minimize the need for claims</a:t>
            </a:r>
          </a:p>
          <a:p>
            <a:pPr lvl="1"/>
            <a:r>
              <a:rPr lang="en-US" dirty="0" smtClean="0"/>
              <a:t>Home alarm – homes with alarms are less likely to be damaged or broken into.</a:t>
            </a:r>
          </a:p>
        </p:txBody>
      </p:sp>
    </p:spTree>
    <p:extLst>
      <p:ext uri="{BB962C8B-B14F-4D97-AF65-F5344CB8AC3E}">
        <p14:creationId xmlns:p14="http://schemas.microsoft.com/office/powerpoint/2010/main" val="12931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deductible is what you have to pay before your insurance “kicks in”.</a:t>
            </a:r>
          </a:p>
          <a:p>
            <a:r>
              <a:rPr lang="en-US" dirty="0" smtClean="0"/>
              <a:t>If you have a $500 deductible and have $300 of damage to your house, you will have to pay it all.  </a:t>
            </a:r>
          </a:p>
          <a:p>
            <a:r>
              <a:rPr lang="en-US" dirty="0" smtClean="0"/>
              <a:t>If you have a $500 deductible and have $10000 of damage to your house, you will only pay $500.</a:t>
            </a:r>
          </a:p>
          <a:p>
            <a:r>
              <a:rPr lang="en-US" dirty="0" smtClean="0"/>
              <a:t>Lower deductibles cost more.</a:t>
            </a:r>
          </a:p>
        </p:txBody>
      </p:sp>
    </p:spTree>
    <p:extLst>
      <p:ext uri="{BB962C8B-B14F-4D97-AF65-F5344CB8AC3E}">
        <p14:creationId xmlns:p14="http://schemas.microsoft.com/office/powerpoint/2010/main" val="29298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PST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pay PST on home insurance!</a:t>
            </a:r>
          </a:p>
          <a:p>
            <a:r>
              <a:rPr lang="en-US" dirty="0" smtClean="0"/>
              <a:t>Remember: PST is 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has a home worth $165,000.  He lives in metro Winnipeg and wants standard insurance with a $500 deductible.  Determine his insurance premium.</a:t>
            </a:r>
          </a:p>
          <a:p>
            <a:endParaRPr lang="en-US" dirty="0"/>
          </a:p>
        </p:txBody>
      </p:sp>
      <p:grpSp>
        <p:nvGrpSpPr>
          <p:cNvPr id="8" name="SMARTInkShape-Group2"/>
          <p:cNvGrpSpPr/>
          <p:nvPr/>
        </p:nvGrpSpPr>
        <p:grpSpPr>
          <a:xfrm>
            <a:off x="1714509" y="3873804"/>
            <a:ext cx="990309" cy="384443"/>
            <a:chOff x="1714509" y="3873804"/>
            <a:chExt cx="990309" cy="384443"/>
          </a:xfrm>
        </p:grpSpPr>
        <p:sp>
          <p:nvSpPr>
            <p:cNvPr id="4" name="SMARTInkShape-1"/>
            <p:cNvSpPr/>
            <p:nvPr>
              <p:custDataLst>
                <p:tags r:id="rId18"/>
              </p:custDataLst>
            </p:nvPr>
          </p:nvSpPr>
          <p:spPr>
            <a:xfrm>
              <a:off x="1714509" y="3921159"/>
              <a:ext cx="284498" cy="337088"/>
            </a:xfrm>
            <a:custGeom>
              <a:avLst/>
              <a:gdLst/>
              <a:ahLst/>
              <a:cxnLst/>
              <a:rect l="0" t="0" r="0" b="0"/>
              <a:pathLst>
                <a:path w="284498" h="337088">
                  <a:moveTo>
                    <a:pt x="126991" y="23779"/>
                  </a:moveTo>
                  <a:lnTo>
                    <a:pt x="126991" y="23779"/>
                  </a:lnTo>
                  <a:lnTo>
                    <a:pt x="118907" y="8492"/>
                  </a:lnTo>
                  <a:lnTo>
                    <a:pt x="112316" y="1263"/>
                  </a:lnTo>
                  <a:lnTo>
                    <a:pt x="109297" y="542"/>
                  </a:lnTo>
                  <a:lnTo>
                    <a:pt x="96702" y="0"/>
                  </a:lnTo>
                  <a:lnTo>
                    <a:pt x="89193" y="5427"/>
                  </a:lnTo>
                  <a:lnTo>
                    <a:pt x="81788" y="7170"/>
                  </a:lnTo>
                  <a:lnTo>
                    <a:pt x="76620" y="7578"/>
                  </a:lnTo>
                  <a:lnTo>
                    <a:pt x="71384" y="10110"/>
                  </a:lnTo>
                  <a:lnTo>
                    <a:pt x="32819" y="42310"/>
                  </a:lnTo>
                  <a:lnTo>
                    <a:pt x="27810" y="47596"/>
                  </a:lnTo>
                  <a:lnTo>
                    <a:pt x="22639" y="55530"/>
                  </a:lnTo>
                  <a:lnTo>
                    <a:pt x="2770" y="77431"/>
                  </a:lnTo>
                  <a:lnTo>
                    <a:pt x="814" y="84850"/>
                  </a:lnTo>
                  <a:lnTo>
                    <a:pt x="0" y="106905"/>
                  </a:lnTo>
                  <a:lnTo>
                    <a:pt x="879" y="108300"/>
                  </a:lnTo>
                  <a:lnTo>
                    <a:pt x="2347" y="109230"/>
                  </a:lnTo>
                  <a:lnTo>
                    <a:pt x="4207" y="109850"/>
                  </a:lnTo>
                  <a:lnTo>
                    <a:pt x="5448" y="111146"/>
                  </a:lnTo>
                  <a:lnTo>
                    <a:pt x="9790" y="119562"/>
                  </a:lnTo>
                  <a:lnTo>
                    <a:pt x="11816" y="122030"/>
                  </a:lnTo>
                  <a:lnTo>
                    <a:pt x="16418" y="124772"/>
                  </a:lnTo>
                  <a:lnTo>
                    <a:pt x="21403" y="126873"/>
                  </a:lnTo>
                  <a:lnTo>
                    <a:pt x="26558" y="130746"/>
                  </a:lnTo>
                  <a:lnTo>
                    <a:pt x="34141" y="133056"/>
                  </a:lnTo>
                  <a:lnTo>
                    <a:pt x="42509" y="134964"/>
                  </a:lnTo>
                  <a:lnTo>
                    <a:pt x="53060" y="140115"/>
                  </a:lnTo>
                  <a:lnTo>
                    <a:pt x="92704" y="149569"/>
                  </a:lnTo>
                  <a:lnTo>
                    <a:pt x="100875" y="152593"/>
                  </a:lnTo>
                  <a:lnTo>
                    <a:pt x="108328" y="155994"/>
                  </a:lnTo>
                  <a:lnTo>
                    <a:pt x="145364" y="164839"/>
                  </a:lnTo>
                  <a:lnTo>
                    <a:pt x="158087" y="166729"/>
                  </a:lnTo>
                  <a:lnTo>
                    <a:pt x="175793" y="172777"/>
                  </a:lnTo>
                  <a:lnTo>
                    <a:pt x="190840" y="176405"/>
                  </a:lnTo>
                  <a:lnTo>
                    <a:pt x="204117" y="183065"/>
                  </a:lnTo>
                  <a:lnTo>
                    <a:pt x="207513" y="185533"/>
                  </a:lnTo>
                  <a:lnTo>
                    <a:pt x="215989" y="188273"/>
                  </a:lnTo>
                  <a:lnTo>
                    <a:pt x="224754" y="190373"/>
                  </a:lnTo>
                  <a:lnTo>
                    <a:pt x="255425" y="209086"/>
                  </a:lnTo>
                  <a:lnTo>
                    <a:pt x="281543" y="233903"/>
                  </a:lnTo>
                  <a:lnTo>
                    <a:pt x="283875" y="238582"/>
                  </a:lnTo>
                  <a:lnTo>
                    <a:pt x="284497" y="241064"/>
                  </a:lnTo>
                  <a:lnTo>
                    <a:pt x="279158" y="267750"/>
                  </a:lnTo>
                  <a:lnTo>
                    <a:pt x="274584" y="277143"/>
                  </a:lnTo>
                  <a:lnTo>
                    <a:pt x="245564" y="302846"/>
                  </a:lnTo>
                  <a:lnTo>
                    <a:pt x="209840" y="319989"/>
                  </a:lnTo>
                  <a:lnTo>
                    <a:pt x="180790" y="329789"/>
                  </a:lnTo>
                  <a:lnTo>
                    <a:pt x="149051" y="334991"/>
                  </a:lnTo>
                  <a:lnTo>
                    <a:pt x="144343" y="337087"/>
                  </a:lnTo>
                  <a:lnTo>
                    <a:pt x="132057" y="337063"/>
                  </a:lnTo>
                  <a:lnTo>
                    <a:pt x="79366" y="325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19"/>
              </p:custDataLst>
            </p:nvPr>
          </p:nvSpPr>
          <p:spPr>
            <a:xfrm>
              <a:off x="1801812" y="3900677"/>
              <a:ext cx="174626" cy="4574"/>
            </a:xfrm>
            <a:custGeom>
              <a:avLst/>
              <a:gdLst/>
              <a:ahLst/>
              <a:cxnLst/>
              <a:rect l="0" t="0" r="0" b="0"/>
              <a:pathLst>
                <a:path w="174626" h="4574">
                  <a:moveTo>
                    <a:pt x="174625" y="4573"/>
                  </a:moveTo>
                  <a:lnTo>
                    <a:pt x="174625" y="4573"/>
                  </a:lnTo>
                  <a:lnTo>
                    <a:pt x="144705" y="0"/>
                  </a:lnTo>
                  <a:lnTo>
                    <a:pt x="109135" y="3408"/>
                  </a:lnTo>
                  <a:lnTo>
                    <a:pt x="78786" y="4228"/>
                  </a:lnTo>
                  <a:lnTo>
                    <a:pt x="0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20"/>
              </p:custDataLst>
            </p:nvPr>
          </p:nvSpPr>
          <p:spPr>
            <a:xfrm>
              <a:off x="2111375" y="3889375"/>
              <a:ext cx="232419" cy="293689"/>
            </a:xfrm>
            <a:custGeom>
              <a:avLst/>
              <a:gdLst/>
              <a:ahLst/>
              <a:cxnLst/>
              <a:rect l="0" t="0" r="0" b="0"/>
              <a:pathLst>
                <a:path w="232419" h="293689">
                  <a:moveTo>
                    <a:pt x="0" y="7938"/>
                  </a:moveTo>
                  <a:lnTo>
                    <a:pt x="0" y="7938"/>
                  </a:lnTo>
                  <a:lnTo>
                    <a:pt x="0" y="3724"/>
                  </a:lnTo>
                  <a:lnTo>
                    <a:pt x="1764" y="2482"/>
                  </a:lnTo>
                  <a:lnTo>
                    <a:pt x="17269" y="490"/>
                  </a:lnTo>
                  <a:lnTo>
                    <a:pt x="54309" y="65"/>
                  </a:lnTo>
                  <a:lnTo>
                    <a:pt x="91769" y="13"/>
                  </a:lnTo>
                  <a:lnTo>
                    <a:pt x="125968" y="3"/>
                  </a:lnTo>
                  <a:lnTo>
                    <a:pt x="160796" y="1"/>
                  </a:lnTo>
                  <a:lnTo>
                    <a:pt x="199430" y="0"/>
                  </a:lnTo>
                  <a:lnTo>
                    <a:pt x="218330" y="4213"/>
                  </a:lnTo>
                  <a:lnTo>
                    <a:pt x="227269" y="10986"/>
                  </a:lnTo>
                  <a:lnTo>
                    <a:pt x="230888" y="15261"/>
                  </a:lnTo>
                  <a:lnTo>
                    <a:pt x="232418" y="19876"/>
                  </a:lnTo>
                  <a:lnTo>
                    <a:pt x="231767" y="29706"/>
                  </a:lnTo>
                  <a:lnTo>
                    <a:pt x="223281" y="56727"/>
                  </a:lnTo>
                  <a:lnTo>
                    <a:pt x="200522" y="95403"/>
                  </a:lnTo>
                  <a:lnTo>
                    <a:pt x="183186" y="131026"/>
                  </a:lnTo>
                  <a:lnTo>
                    <a:pt x="167888" y="165915"/>
                  </a:lnTo>
                  <a:lnTo>
                    <a:pt x="155250" y="202342"/>
                  </a:lnTo>
                  <a:lnTo>
                    <a:pt x="141609" y="241081"/>
                  </a:lnTo>
                  <a:lnTo>
                    <a:pt x="130361" y="276438"/>
                  </a:lnTo>
                  <a:lnTo>
                    <a:pt x="127000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21"/>
              </p:custDataLst>
            </p:nvPr>
          </p:nvSpPr>
          <p:spPr>
            <a:xfrm>
              <a:off x="2463702" y="3873804"/>
              <a:ext cx="241116" cy="301322"/>
            </a:xfrm>
            <a:custGeom>
              <a:avLst/>
              <a:gdLst/>
              <a:ahLst/>
              <a:cxnLst/>
              <a:rect l="0" t="0" r="0" b="0"/>
              <a:pathLst>
                <a:path w="241116" h="301322">
                  <a:moveTo>
                    <a:pt x="12798" y="31446"/>
                  </a:moveTo>
                  <a:lnTo>
                    <a:pt x="12798" y="31446"/>
                  </a:lnTo>
                  <a:lnTo>
                    <a:pt x="12798" y="24612"/>
                  </a:lnTo>
                  <a:lnTo>
                    <a:pt x="21225" y="19622"/>
                  </a:lnTo>
                  <a:lnTo>
                    <a:pt x="58542" y="7499"/>
                  </a:lnTo>
                  <a:lnTo>
                    <a:pt x="92684" y="1237"/>
                  </a:lnTo>
                  <a:lnTo>
                    <a:pt x="127780" y="0"/>
                  </a:lnTo>
                  <a:lnTo>
                    <a:pt x="165000" y="1500"/>
                  </a:lnTo>
                  <a:lnTo>
                    <a:pt x="193028" y="13263"/>
                  </a:lnTo>
                  <a:lnTo>
                    <a:pt x="216718" y="32232"/>
                  </a:lnTo>
                  <a:lnTo>
                    <a:pt x="226313" y="43848"/>
                  </a:lnTo>
                  <a:lnTo>
                    <a:pt x="238777" y="76588"/>
                  </a:lnTo>
                  <a:lnTo>
                    <a:pt x="241115" y="90021"/>
                  </a:lnTo>
                  <a:lnTo>
                    <a:pt x="236279" y="125690"/>
                  </a:lnTo>
                  <a:lnTo>
                    <a:pt x="226831" y="162004"/>
                  </a:lnTo>
                  <a:lnTo>
                    <a:pt x="220813" y="175020"/>
                  </a:lnTo>
                  <a:lnTo>
                    <a:pt x="191512" y="209428"/>
                  </a:lnTo>
                  <a:lnTo>
                    <a:pt x="152852" y="242199"/>
                  </a:lnTo>
                  <a:lnTo>
                    <a:pt x="115614" y="267153"/>
                  </a:lnTo>
                  <a:lnTo>
                    <a:pt x="82532" y="278496"/>
                  </a:lnTo>
                  <a:lnTo>
                    <a:pt x="46087" y="289104"/>
                  </a:lnTo>
                  <a:lnTo>
                    <a:pt x="17644" y="285001"/>
                  </a:lnTo>
                  <a:lnTo>
                    <a:pt x="7308" y="281426"/>
                  </a:lnTo>
                  <a:lnTo>
                    <a:pt x="3847" y="278357"/>
                  </a:lnTo>
                  <a:lnTo>
                    <a:pt x="0" y="270242"/>
                  </a:lnTo>
                  <a:lnTo>
                    <a:pt x="642" y="260756"/>
                  </a:lnTo>
                  <a:lnTo>
                    <a:pt x="4750" y="250660"/>
                  </a:lnTo>
                  <a:lnTo>
                    <a:pt x="16097" y="236823"/>
                  </a:lnTo>
                  <a:lnTo>
                    <a:pt x="22495" y="232968"/>
                  </a:lnTo>
                  <a:lnTo>
                    <a:pt x="39484" y="226583"/>
                  </a:lnTo>
                  <a:lnTo>
                    <a:pt x="69702" y="227534"/>
                  </a:lnTo>
                  <a:lnTo>
                    <a:pt x="106745" y="231183"/>
                  </a:lnTo>
                  <a:lnTo>
                    <a:pt x="143350" y="247705"/>
                  </a:lnTo>
                  <a:lnTo>
                    <a:pt x="179307" y="271052"/>
                  </a:lnTo>
                  <a:lnTo>
                    <a:pt x="219173" y="301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3"/>
          <p:cNvGrpSpPr/>
          <p:nvPr/>
        </p:nvGrpSpPr>
        <p:grpSpPr>
          <a:xfrm>
            <a:off x="3063875" y="3841895"/>
            <a:ext cx="1061926" cy="301481"/>
            <a:chOff x="3063875" y="3841895"/>
            <a:chExt cx="1061926" cy="301481"/>
          </a:xfrm>
        </p:grpSpPr>
        <p:sp>
          <p:nvSpPr>
            <p:cNvPr id="9" name="SMARTInkShape-5"/>
            <p:cNvSpPr/>
            <p:nvPr>
              <p:custDataLst>
                <p:tags r:id="rId12"/>
              </p:custDataLst>
            </p:nvPr>
          </p:nvSpPr>
          <p:spPr>
            <a:xfrm>
              <a:off x="3063875" y="3952875"/>
              <a:ext cx="158751" cy="166688"/>
            </a:xfrm>
            <a:custGeom>
              <a:avLst/>
              <a:gdLst/>
              <a:ahLst/>
              <a:cxnLst/>
              <a:rect l="0" t="0" r="0" b="0"/>
              <a:pathLst>
                <a:path w="158751" h="166688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8634" y="2351"/>
                  </a:lnTo>
                  <a:lnTo>
                    <a:pt x="46232" y="38323"/>
                  </a:lnTo>
                  <a:lnTo>
                    <a:pt x="81079" y="75494"/>
                  </a:lnTo>
                  <a:lnTo>
                    <a:pt x="112853" y="114715"/>
                  </a:lnTo>
                  <a:lnTo>
                    <a:pt x="121926" y="128064"/>
                  </a:lnTo>
                  <a:lnTo>
                    <a:pt x="15875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13"/>
              </p:custDataLst>
            </p:nvPr>
          </p:nvSpPr>
          <p:spPr>
            <a:xfrm>
              <a:off x="3087688" y="3952875"/>
              <a:ext cx="127001" cy="182564"/>
            </a:xfrm>
            <a:custGeom>
              <a:avLst/>
              <a:gdLst/>
              <a:ahLst/>
              <a:cxnLst/>
              <a:rect l="0" t="0" r="0" b="0"/>
              <a:pathLst>
                <a:path w="127001" h="182564">
                  <a:moveTo>
                    <a:pt x="127000" y="0"/>
                  </a:moveTo>
                  <a:lnTo>
                    <a:pt x="127000" y="0"/>
                  </a:lnTo>
                  <a:lnTo>
                    <a:pt x="122786" y="0"/>
                  </a:lnTo>
                  <a:lnTo>
                    <a:pt x="118365" y="2351"/>
                  </a:lnTo>
                  <a:lnTo>
                    <a:pt x="89452" y="29706"/>
                  </a:lnTo>
                  <a:lnTo>
                    <a:pt x="68691" y="62182"/>
                  </a:lnTo>
                  <a:lnTo>
                    <a:pt x="49957" y="94990"/>
                  </a:lnTo>
                  <a:lnTo>
                    <a:pt x="38026" y="116634"/>
                  </a:lnTo>
                  <a:lnTo>
                    <a:pt x="10828" y="154981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14"/>
              </p:custDataLst>
            </p:nvPr>
          </p:nvSpPr>
          <p:spPr>
            <a:xfrm>
              <a:off x="3444875" y="3857625"/>
              <a:ext cx="31751" cy="269876"/>
            </a:xfrm>
            <a:custGeom>
              <a:avLst/>
              <a:gdLst/>
              <a:ahLst/>
              <a:cxnLst/>
              <a:rect l="0" t="0" r="0" b="0"/>
              <a:pathLst>
                <a:path w="31751" h="269876">
                  <a:moveTo>
                    <a:pt x="0" y="0"/>
                  </a:moveTo>
                  <a:lnTo>
                    <a:pt x="0" y="0"/>
                  </a:lnTo>
                  <a:lnTo>
                    <a:pt x="9799" y="35679"/>
                  </a:lnTo>
                  <a:lnTo>
                    <a:pt x="14075" y="59079"/>
                  </a:lnTo>
                  <a:lnTo>
                    <a:pt x="16520" y="98032"/>
                  </a:lnTo>
                  <a:lnTo>
                    <a:pt x="21260" y="126844"/>
                  </a:lnTo>
                  <a:lnTo>
                    <a:pt x="23056" y="160272"/>
                  </a:lnTo>
                  <a:lnTo>
                    <a:pt x="26015" y="193413"/>
                  </a:lnTo>
                  <a:lnTo>
                    <a:pt x="3175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15"/>
              </p:custDataLst>
            </p:nvPr>
          </p:nvSpPr>
          <p:spPr>
            <a:xfrm>
              <a:off x="3563975" y="4112728"/>
              <a:ext cx="23776" cy="30648"/>
            </a:xfrm>
            <a:custGeom>
              <a:avLst/>
              <a:gdLst/>
              <a:ahLst/>
              <a:cxnLst/>
              <a:rect l="0" t="0" r="0" b="0"/>
              <a:pathLst>
                <a:path w="23776" h="30648">
                  <a:moveTo>
                    <a:pt x="23775" y="6834"/>
                  </a:moveTo>
                  <a:lnTo>
                    <a:pt x="23775" y="6834"/>
                  </a:lnTo>
                  <a:lnTo>
                    <a:pt x="4818" y="6834"/>
                  </a:lnTo>
                  <a:lnTo>
                    <a:pt x="3200" y="5953"/>
                  </a:lnTo>
                  <a:lnTo>
                    <a:pt x="2121" y="4483"/>
                  </a:lnTo>
                  <a:lnTo>
                    <a:pt x="389" y="0"/>
                  </a:lnTo>
                  <a:lnTo>
                    <a:pt x="152" y="1739"/>
                  </a:lnTo>
                  <a:lnTo>
                    <a:pt x="0" y="10042"/>
                  </a:lnTo>
                  <a:lnTo>
                    <a:pt x="7900" y="30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16"/>
              </p:custDataLst>
            </p:nvPr>
          </p:nvSpPr>
          <p:spPr>
            <a:xfrm>
              <a:off x="3700072" y="3873500"/>
              <a:ext cx="204772" cy="252376"/>
            </a:xfrm>
            <a:custGeom>
              <a:avLst/>
              <a:gdLst/>
              <a:ahLst/>
              <a:cxnLst/>
              <a:rect l="0" t="0" r="0" b="0"/>
              <a:pathLst>
                <a:path w="204772" h="252376">
                  <a:moveTo>
                    <a:pt x="54366" y="0"/>
                  </a:moveTo>
                  <a:lnTo>
                    <a:pt x="54366" y="0"/>
                  </a:lnTo>
                  <a:lnTo>
                    <a:pt x="50152" y="0"/>
                  </a:lnTo>
                  <a:lnTo>
                    <a:pt x="45731" y="2351"/>
                  </a:lnTo>
                  <a:lnTo>
                    <a:pt x="27652" y="19876"/>
                  </a:lnTo>
                  <a:lnTo>
                    <a:pt x="15150" y="42307"/>
                  </a:lnTo>
                  <a:lnTo>
                    <a:pt x="1196" y="77329"/>
                  </a:lnTo>
                  <a:lnTo>
                    <a:pt x="0" y="113338"/>
                  </a:lnTo>
                  <a:lnTo>
                    <a:pt x="7499" y="145664"/>
                  </a:lnTo>
                  <a:lnTo>
                    <a:pt x="14903" y="168396"/>
                  </a:lnTo>
                  <a:lnTo>
                    <a:pt x="34274" y="204281"/>
                  </a:lnTo>
                  <a:lnTo>
                    <a:pt x="55585" y="230641"/>
                  </a:lnTo>
                  <a:lnTo>
                    <a:pt x="68740" y="240121"/>
                  </a:lnTo>
                  <a:lnTo>
                    <a:pt x="98135" y="251563"/>
                  </a:lnTo>
                  <a:lnTo>
                    <a:pt x="102066" y="252375"/>
                  </a:lnTo>
                  <a:lnTo>
                    <a:pt x="120239" y="249305"/>
                  </a:lnTo>
                  <a:lnTo>
                    <a:pt x="148321" y="234911"/>
                  </a:lnTo>
                  <a:lnTo>
                    <a:pt x="161775" y="223747"/>
                  </a:lnTo>
                  <a:lnTo>
                    <a:pt x="190323" y="188334"/>
                  </a:lnTo>
                  <a:lnTo>
                    <a:pt x="202088" y="150692"/>
                  </a:lnTo>
                  <a:lnTo>
                    <a:pt x="204771" y="122041"/>
                  </a:lnTo>
                  <a:lnTo>
                    <a:pt x="198308" y="87367"/>
                  </a:lnTo>
                  <a:lnTo>
                    <a:pt x="189129" y="69102"/>
                  </a:lnTo>
                  <a:lnTo>
                    <a:pt x="150202" y="40077"/>
                  </a:lnTo>
                  <a:lnTo>
                    <a:pt x="123625" y="26279"/>
                  </a:lnTo>
                  <a:lnTo>
                    <a:pt x="3055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17"/>
              </p:custDataLst>
            </p:nvPr>
          </p:nvSpPr>
          <p:spPr>
            <a:xfrm>
              <a:off x="3967069" y="3841895"/>
              <a:ext cx="158732" cy="256842"/>
            </a:xfrm>
            <a:custGeom>
              <a:avLst/>
              <a:gdLst/>
              <a:ahLst/>
              <a:cxnLst/>
              <a:rect l="0" t="0" r="0" b="0"/>
              <a:pathLst>
                <a:path w="158732" h="256842">
                  <a:moveTo>
                    <a:pt x="120744" y="7793"/>
                  </a:moveTo>
                  <a:lnTo>
                    <a:pt x="120744" y="7793"/>
                  </a:lnTo>
                  <a:lnTo>
                    <a:pt x="116530" y="3579"/>
                  </a:lnTo>
                  <a:lnTo>
                    <a:pt x="112109" y="1510"/>
                  </a:lnTo>
                  <a:lnTo>
                    <a:pt x="75670" y="0"/>
                  </a:lnTo>
                  <a:lnTo>
                    <a:pt x="36968" y="5329"/>
                  </a:lnTo>
                  <a:lnTo>
                    <a:pt x="26771" y="6698"/>
                  </a:lnTo>
                  <a:lnTo>
                    <a:pt x="16948" y="12010"/>
                  </a:lnTo>
                  <a:lnTo>
                    <a:pt x="483" y="25578"/>
                  </a:lnTo>
                  <a:lnTo>
                    <a:pt x="0" y="30233"/>
                  </a:lnTo>
                  <a:lnTo>
                    <a:pt x="4168" y="42461"/>
                  </a:lnTo>
                  <a:lnTo>
                    <a:pt x="31236" y="76376"/>
                  </a:lnTo>
                  <a:lnTo>
                    <a:pt x="66788" y="101482"/>
                  </a:lnTo>
                  <a:lnTo>
                    <a:pt x="104519" y="134862"/>
                  </a:lnTo>
                  <a:lnTo>
                    <a:pt x="138516" y="173920"/>
                  </a:lnTo>
                  <a:lnTo>
                    <a:pt x="154692" y="196444"/>
                  </a:lnTo>
                  <a:lnTo>
                    <a:pt x="158731" y="215972"/>
                  </a:lnTo>
                  <a:lnTo>
                    <a:pt x="154972" y="228493"/>
                  </a:lnTo>
                  <a:lnTo>
                    <a:pt x="151500" y="234301"/>
                  </a:lnTo>
                  <a:lnTo>
                    <a:pt x="140587" y="243106"/>
                  </a:lnTo>
                  <a:lnTo>
                    <a:pt x="107808" y="255945"/>
                  </a:lnTo>
                  <a:lnTo>
                    <a:pt x="92651" y="256841"/>
                  </a:lnTo>
                  <a:lnTo>
                    <a:pt x="58444" y="247912"/>
                  </a:lnTo>
                  <a:lnTo>
                    <a:pt x="49545" y="242982"/>
                  </a:lnTo>
                  <a:lnTo>
                    <a:pt x="46819" y="238669"/>
                  </a:lnTo>
                  <a:lnTo>
                    <a:pt x="43791" y="226821"/>
                  </a:lnTo>
                  <a:lnTo>
                    <a:pt x="46300" y="205275"/>
                  </a:lnTo>
                  <a:lnTo>
                    <a:pt x="52629" y="190562"/>
                  </a:lnTo>
                  <a:lnTo>
                    <a:pt x="71552" y="157587"/>
                  </a:lnTo>
                  <a:lnTo>
                    <a:pt x="87023" y="125120"/>
                  </a:lnTo>
                  <a:lnTo>
                    <a:pt x="114861" y="87966"/>
                  </a:lnTo>
                  <a:lnTo>
                    <a:pt x="139138" y="49898"/>
                  </a:lnTo>
                  <a:lnTo>
                    <a:pt x="144556" y="23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4"/>
          <p:cNvGrpSpPr/>
          <p:nvPr/>
        </p:nvGrpSpPr>
        <p:grpSpPr>
          <a:xfrm>
            <a:off x="4476750" y="3929062"/>
            <a:ext cx="166688" cy="55564"/>
            <a:chOff x="4476750" y="3929062"/>
            <a:chExt cx="166688" cy="55564"/>
          </a:xfrm>
        </p:grpSpPr>
        <p:sp>
          <p:nvSpPr>
            <p:cNvPr id="16" name="SMARTInkShape-11"/>
            <p:cNvSpPr/>
            <p:nvPr>
              <p:custDataLst>
                <p:tags r:id="rId10"/>
              </p:custDataLst>
            </p:nvPr>
          </p:nvSpPr>
          <p:spPr>
            <a:xfrm>
              <a:off x="4476750" y="3929062"/>
              <a:ext cx="142876" cy="1"/>
            </a:xfrm>
            <a:custGeom>
              <a:avLst/>
              <a:gdLst/>
              <a:ahLst/>
              <a:cxnLst/>
              <a:rect l="0" t="0" r="0" b="0"/>
              <a:pathLst>
                <a:path w="142876" h="1">
                  <a:moveTo>
                    <a:pt x="142875" y="0"/>
                  </a:moveTo>
                  <a:lnTo>
                    <a:pt x="142875" y="0"/>
                  </a:lnTo>
                  <a:lnTo>
                    <a:pt x="109460" y="0"/>
                  </a:lnTo>
                  <a:lnTo>
                    <a:pt x="7669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>
              <p:custDataLst>
                <p:tags r:id="rId11"/>
              </p:custDataLst>
            </p:nvPr>
          </p:nvSpPr>
          <p:spPr>
            <a:xfrm>
              <a:off x="4484688" y="3984625"/>
              <a:ext cx="158750" cy="1"/>
            </a:xfrm>
            <a:custGeom>
              <a:avLst/>
              <a:gdLst/>
              <a:ahLst/>
              <a:cxnLst/>
              <a:rect l="0" t="0" r="0" b="0"/>
              <a:pathLst>
                <a:path w="158750" h="1">
                  <a:moveTo>
                    <a:pt x="158749" y="0"/>
                  </a:moveTo>
                  <a:lnTo>
                    <a:pt x="158749" y="0"/>
                  </a:lnTo>
                  <a:lnTo>
                    <a:pt x="119531" y="0"/>
                  </a:lnTo>
                  <a:lnTo>
                    <a:pt x="874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"/>
          <p:cNvGrpSpPr/>
          <p:nvPr/>
        </p:nvGrpSpPr>
        <p:grpSpPr>
          <a:xfrm>
            <a:off x="4752194" y="3476625"/>
            <a:ext cx="1684578" cy="642938"/>
            <a:chOff x="4752194" y="3476625"/>
            <a:chExt cx="1684578" cy="642938"/>
          </a:xfrm>
        </p:grpSpPr>
        <p:sp>
          <p:nvSpPr>
            <p:cNvPr id="19" name="SMARTInkShape-13"/>
            <p:cNvSpPr/>
            <p:nvPr>
              <p:custDataLst>
                <p:tags r:id="rId1"/>
              </p:custDataLst>
            </p:nvPr>
          </p:nvSpPr>
          <p:spPr>
            <a:xfrm>
              <a:off x="4992864" y="3706813"/>
              <a:ext cx="235010" cy="412750"/>
            </a:xfrm>
            <a:custGeom>
              <a:avLst/>
              <a:gdLst/>
              <a:ahLst/>
              <a:cxnLst/>
              <a:rect l="0" t="0" r="0" b="0"/>
              <a:pathLst>
                <a:path w="235010" h="412750">
                  <a:moveTo>
                    <a:pt x="158574" y="0"/>
                  </a:moveTo>
                  <a:lnTo>
                    <a:pt x="158574" y="0"/>
                  </a:lnTo>
                  <a:lnTo>
                    <a:pt x="146749" y="0"/>
                  </a:lnTo>
                  <a:lnTo>
                    <a:pt x="135471" y="4213"/>
                  </a:lnTo>
                  <a:lnTo>
                    <a:pt x="110403" y="26212"/>
                  </a:lnTo>
                  <a:lnTo>
                    <a:pt x="86334" y="59602"/>
                  </a:lnTo>
                  <a:lnTo>
                    <a:pt x="62869" y="98133"/>
                  </a:lnTo>
                  <a:lnTo>
                    <a:pt x="42067" y="133939"/>
                  </a:lnTo>
                  <a:lnTo>
                    <a:pt x="30469" y="162667"/>
                  </a:lnTo>
                  <a:lnTo>
                    <a:pt x="17232" y="197736"/>
                  </a:lnTo>
                  <a:lnTo>
                    <a:pt x="8750" y="230963"/>
                  </a:lnTo>
                  <a:lnTo>
                    <a:pt x="1173" y="265763"/>
                  </a:lnTo>
                  <a:lnTo>
                    <a:pt x="0" y="298198"/>
                  </a:lnTo>
                  <a:lnTo>
                    <a:pt x="4072" y="336911"/>
                  </a:lnTo>
                  <a:lnTo>
                    <a:pt x="6668" y="355393"/>
                  </a:lnTo>
                  <a:lnTo>
                    <a:pt x="20078" y="374882"/>
                  </a:lnTo>
                  <a:lnTo>
                    <a:pt x="43398" y="398072"/>
                  </a:lnTo>
                  <a:lnTo>
                    <a:pt x="50039" y="402964"/>
                  </a:lnTo>
                  <a:lnTo>
                    <a:pt x="66827" y="408401"/>
                  </a:lnTo>
                  <a:lnTo>
                    <a:pt x="106349" y="411890"/>
                  </a:lnTo>
                  <a:lnTo>
                    <a:pt x="140908" y="406243"/>
                  </a:lnTo>
                  <a:lnTo>
                    <a:pt x="175431" y="389855"/>
                  </a:lnTo>
                  <a:lnTo>
                    <a:pt x="213732" y="363895"/>
                  </a:lnTo>
                  <a:lnTo>
                    <a:pt x="228029" y="346533"/>
                  </a:lnTo>
                  <a:lnTo>
                    <a:pt x="233539" y="334519"/>
                  </a:lnTo>
                  <a:lnTo>
                    <a:pt x="235009" y="328846"/>
                  </a:lnTo>
                  <a:lnTo>
                    <a:pt x="232864" y="308220"/>
                  </a:lnTo>
                  <a:lnTo>
                    <a:pt x="226575" y="297794"/>
                  </a:lnTo>
                  <a:lnTo>
                    <a:pt x="217018" y="290221"/>
                  </a:lnTo>
                  <a:lnTo>
                    <a:pt x="197645" y="281880"/>
                  </a:lnTo>
                  <a:lnTo>
                    <a:pt x="185934" y="279620"/>
                  </a:lnTo>
                  <a:lnTo>
                    <a:pt x="146527" y="284805"/>
                  </a:lnTo>
                  <a:lnTo>
                    <a:pt x="135287" y="290033"/>
                  </a:lnTo>
                  <a:lnTo>
                    <a:pt x="99126" y="315524"/>
                  </a:lnTo>
                  <a:lnTo>
                    <a:pt x="70920" y="344187"/>
                  </a:lnTo>
                  <a:lnTo>
                    <a:pt x="59988" y="361272"/>
                  </a:lnTo>
                  <a:lnTo>
                    <a:pt x="49507" y="389296"/>
                  </a:lnTo>
                  <a:lnTo>
                    <a:pt x="47448" y="412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"/>
            <p:cNvSpPr/>
            <p:nvPr>
              <p:custDataLst>
                <p:tags r:id="rId2"/>
              </p:custDataLst>
            </p:nvPr>
          </p:nvSpPr>
          <p:spPr>
            <a:xfrm>
              <a:off x="5341938" y="3770312"/>
              <a:ext cx="7938" cy="325439"/>
            </a:xfrm>
            <a:custGeom>
              <a:avLst/>
              <a:gdLst/>
              <a:ahLst/>
              <a:cxnLst/>
              <a:rect l="0" t="0" r="0" b="0"/>
              <a:pathLst>
                <a:path w="7938" h="325439">
                  <a:moveTo>
                    <a:pt x="7937" y="0"/>
                  </a:moveTo>
                  <a:lnTo>
                    <a:pt x="7937" y="0"/>
                  </a:lnTo>
                  <a:lnTo>
                    <a:pt x="7937" y="38469"/>
                  </a:lnTo>
                  <a:lnTo>
                    <a:pt x="7937" y="67843"/>
                  </a:lnTo>
                  <a:lnTo>
                    <a:pt x="7937" y="104634"/>
                  </a:lnTo>
                  <a:lnTo>
                    <a:pt x="7937" y="135856"/>
                  </a:lnTo>
                  <a:lnTo>
                    <a:pt x="7937" y="173036"/>
                  </a:lnTo>
                  <a:lnTo>
                    <a:pt x="7937" y="203553"/>
                  </a:lnTo>
                  <a:lnTo>
                    <a:pt x="7055" y="243022"/>
                  </a:lnTo>
                  <a:lnTo>
                    <a:pt x="0" y="32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"/>
            <p:cNvSpPr/>
            <p:nvPr>
              <p:custDataLst>
                <p:tags r:id="rId3"/>
              </p:custDataLst>
            </p:nvPr>
          </p:nvSpPr>
          <p:spPr>
            <a:xfrm>
              <a:off x="5437188" y="3763195"/>
              <a:ext cx="255867" cy="292868"/>
            </a:xfrm>
            <a:custGeom>
              <a:avLst/>
              <a:gdLst/>
              <a:ahLst/>
              <a:cxnLst/>
              <a:rect l="0" t="0" r="0" b="0"/>
              <a:pathLst>
                <a:path w="255867" h="292868">
                  <a:moveTo>
                    <a:pt x="0" y="30930"/>
                  </a:moveTo>
                  <a:lnTo>
                    <a:pt x="0" y="30930"/>
                  </a:lnTo>
                  <a:lnTo>
                    <a:pt x="0" y="26716"/>
                  </a:lnTo>
                  <a:lnTo>
                    <a:pt x="1763" y="25475"/>
                  </a:lnTo>
                  <a:lnTo>
                    <a:pt x="38869" y="16873"/>
                  </a:lnTo>
                  <a:lnTo>
                    <a:pt x="75979" y="9306"/>
                  </a:lnTo>
                  <a:lnTo>
                    <a:pt x="112609" y="3336"/>
                  </a:lnTo>
                  <a:lnTo>
                    <a:pt x="149505" y="0"/>
                  </a:lnTo>
                  <a:lnTo>
                    <a:pt x="186059" y="1694"/>
                  </a:lnTo>
                  <a:lnTo>
                    <a:pt x="222710" y="7285"/>
                  </a:lnTo>
                  <a:lnTo>
                    <a:pt x="244434" y="13243"/>
                  </a:lnTo>
                  <a:lnTo>
                    <a:pt x="253570" y="18071"/>
                  </a:lnTo>
                  <a:lnTo>
                    <a:pt x="255477" y="21476"/>
                  </a:lnTo>
                  <a:lnTo>
                    <a:pt x="255866" y="25509"/>
                  </a:lnTo>
                  <a:lnTo>
                    <a:pt x="255244" y="29962"/>
                  </a:lnTo>
                  <a:lnTo>
                    <a:pt x="236894" y="63597"/>
                  </a:lnTo>
                  <a:lnTo>
                    <a:pt x="211504" y="101606"/>
                  </a:lnTo>
                  <a:lnTo>
                    <a:pt x="180972" y="135237"/>
                  </a:lnTo>
                  <a:lnTo>
                    <a:pt x="147369" y="171600"/>
                  </a:lnTo>
                  <a:lnTo>
                    <a:pt x="123018" y="210883"/>
                  </a:lnTo>
                  <a:lnTo>
                    <a:pt x="90817" y="247426"/>
                  </a:lnTo>
                  <a:lnTo>
                    <a:pt x="47625" y="292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"/>
            <p:cNvSpPr/>
            <p:nvPr>
              <p:custDataLst>
                <p:tags r:id="rId4"/>
              </p:custDataLst>
            </p:nvPr>
          </p:nvSpPr>
          <p:spPr>
            <a:xfrm>
              <a:off x="5778500" y="400843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>
              <p:custDataLst>
                <p:tags r:id="rId5"/>
              </p:custDataLst>
            </p:nvPr>
          </p:nvSpPr>
          <p:spPr>
            <a:xfrm>
              <a:off x="5962166" y="3668837"/>
              <a:ext cx="228065" cy="276102"/>
            </a:xfrm>
            <a:custGeom>
              <a:avLst/>
              <a:gdLst/>
              <a:ahLst/>
              <a:cxnLst/>
              <a:rect l="0" t="0" r="0" b="0"/>
              <a:pathLst>
                <a:path w="228065" h="276102">
                  <a:moveTo>
                    <a:pt x="6834" y="37976"/>
                  </a:moveTo>
                  <a:lnTo>
                    <a:pt x="6834" y="37976"/>
                  </a:lnTo>
                  <a:lnTo>
                    <a:pt x="0" y="37976"/>
                  </a:lnTo>
                  <a:lnTo>
                    <a:pt x="3437" y="37976"/>
                  </a:lnTo>
                  <a:lnTo>
                    <a:pt x="34642" y="23059"/>
                  </a:lnTo>
                  <a:lnTo>
                    <a:pt x="65932" y="14447"/>
                  </a:lnTo>
                  <a:lnTo>
                    <a:pt x="103370" y="7850"/>
                  </a:lnTo>
                  <a:lnTo>
                    <a:pt x="140424" y="1091"/>
                  </a:lnTo>
                  <a:lnTo>
                    <a:pt x="168614" y="0"/>
                  </a:lnTo>
                  <a:lnTo>
                    <a:pt x="205584" y="6444"/>
                  </a:lnTo>
                  <a:lnTo>
                    <a:pt x="217463" y="10145"/>
                  </a:lnTo>
                  <a:lnTo>
                    <a:pt x="223920" y="14728"/>
                  </a:lnTo>
                  <a:lnTo>
                    <a:pt x="225641" y="17186"/>
                  </a:lnTo>
                  <a:lnTo>
                    <a:pt x="228064" y="33285"/>
                  </a:lnTo>
                  <a:lnTo>
                    <a:pt x="220316" y="63870"/>
                  </a:lnTo>
                  <a:lnTo>
                    <a:pt x="206185" y="93949"/>
                  </a:lnTo>
                  <a:lnTo>
                    <a:pt x="186408" y="126251"/>
                  </a:lnTo>
                  <a:lnTo>
                    <a:pt x="165516" y="163336"/>
                  </a:lnTo>
                  <a:lnTo>
                    <a:pt x="145453" y="198992"/>
                  </a:lnTo>
                  <a:lnTo>
                    <a:pt x="127110" y="236711"/>
                  </a:lnTo>
                  <a:lnTo>
                    <a:pt x="110022" y="276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"/>
            <p:cNvSpPr/>
            <p:nvPr>
              <p:custDataLst>
                <p:tags r:id="rId6"/>
              </p:custDataLst>
            </p:nvPr>
          </p:nvSpPr>
          <p:spPr>
            <a:xfrm>
              <a:off x="6278682" y="3635375"/>
              <a:ext cx="158090" cy="253186"/>
            </a:xfrm>
            <a:custGeom>
              <a:avLst/>
              <a:gdLst/>
              <a:ahLst/>
              <a:cxnLst/>
              <a:rect l="0" t="0" r="0" b="0"/>
              <a:pathLst>
                <a:path w="158090" h="253186">
                  <a:moveTo>
                    <a:pt x="71318" y="0"/>
                  </a:moveTo>
                  <a:lnTo>
                    <a:pt x="71318" y="0"/>
                  </a:lnTo>
                  <a:lnTo>
                    <a:pt x="67104" y="0"/>
                  </a:lnTo>
                  <a:lnTo>
                    <a:pt x="62684" y="4704"/>
                  </a:lnTo>
                  <a:lnTo>
                    <a:pt x="34880" y="40797"/>
                  </a:lnTo>
                  <a:lnTo>
                    <a:pt x="14256" y="78639"/>
                  </a:lnTo>
                  <a:lnTo>
                    <a:pt x="4452" y="112247"/>
                  </a:lnTo>
                  <a:lnTo>
                    <a:pt x="784" y="147670"/>
                  </a:lnTo>
                  <a:lnTo>
                    <a:pt x="0" y="183368"/>
                  </a:lnTo>
                  <a:lnTo>
                    <a:pt x="4129" y="206614"/>
                  </a:lnTo>
                  <a:lnTo>
                    <a:pt x="10939" y="221831"/>
                  </a:lnTo>
                  <a:lnTo>
                    <a:pt x="22756" y="231925"/>
                  </a:lnTo>
                  <a:lnTo>
                    <a:pt x="51661" y="249874"/>
                  </a:lnTo>
                  <a:lnTo>
                    <a:pt x="62582" y="252166"/>
                  </a:lnTo>
                  <a:lnTo>
                    <a:pt x="82134" y="253185"/>
                  </a:lnTo>
                  <a:lnTo>
                    <a:pt x="98468" y="248934"/>
                  </a:lnTo>
                  <a:lnTo>
                    <a:pt x="133494" y="233211"/>
                  </a:lnTo>
                  <a:lnTo>
                    <a:pt x="142461" y="227710"/>
                  </a:lnTo>
                  <a:lnTo>
                    <a:pt x="152468" y="215440"/>
                  </a:lnTo>
                  <a:lnTo>
                    <a:pt x="156804" y="196420"/>
                  </a:lnTo>
                  <a:lnTo>
                    <a:pt x="158089" y="182454"/>
                  </a:lnTo>
                  <a:lnTo>
                    <a:pt x="154256" y="168517"/>
                  </a:lnTo>
                  <a:lnTo>
                    <a:pt x="151305" y="165262"/>
                  </a:lnTo>
                  <a:lnTo>
                    <a:pt x="143321" y="161644"/>
                  </a:lnTo>
                  <a:lnTo>
                    <a:pt x="133894" y="162388"/>
                  </a:lnTo>
                  <a:lnTo>
                    <a:pt x="116317" y="170117"/>
                  </a:lnTo>
                  <a:lnTo>
                    <a:pt x="102783" y="179677"/>
                  </a:lnTo>
                  <a:lnTo>
                    <a:pt x="64306" y="215474"/>
                  </a:lnTo>
                  <a:lnTo>
                    <a:pt x="39568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"/>
            <p:cNvSpPr/>
            <p:nvPr>
              <p:custDataLst>
                <p:tags r:id="rId7"/>
              </p:custDataLst>
            </p:nvPr>
          </p:nvSpPr>
          <p:spPr>
            <a:xfrm>
              <a:off x="4913313" y="36115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>
              <p:custDataLst>
                <p:tags r:id="rId8"/>
              </p:custDataLst>
            </p:nvPr>
          </p:nvSpPr>
          <p:spPr>
            <a:xfrm>
              <a:off x="4752194" y="3568580"/>
              <a:ext cx="191223" cy="239591"/>
            </a:xfrm>
            <a:custGeom>
              <a:avLst/>
              <a:gdLst/>
              <a:ahLst/>
              <a:cxnLst/>
              <a:rect l="0" t="0" r="0" b="0"/>
              <a:pathLst>
                <a:path w="191223" h="239591">
                  <a:moveTo>
                    <a:pt x="176994" y="19170"/>
                  </a:moveTo>
                  <a:lnTo>
                    <a:pt x="176994" y="19170"/>
                  </a:lnTo>
                  <a:lnTo>
                    <a:pt x="165945" y="8122"/>
                  </a:lnTo>
                  <a:lnTo>
                    <a:pt x="149908" y="511"/>
                  </a:lnTo>
                  <a:lnTo>
                    <a:pt x="138203" y="0"/>
                  </a:lnTo>
                  <a:lnTo>
                    <a:pt x="107890" y="2644"/>
                  </a:lnTo>
                  <a:lnTo>
                    <a:pt x="68812" y="9504"/>
                  </a:lnTo>
                  <a:lnTo>
                    <a:pt x="30782" y="21936"/>
                  </a:lnTo>
                  <a:lnTo>
                    <a:pt x="4978" y="28779"/>
                  </a:lnTo>
                  <a:lnTo>
                    <a:pt x="1462" y="30867"/>
                  </a:lnTo>
                  <a:lnTo>
                    <a:pt x="0" y="34024"/>
                  </a:lnTo>
                  <a:lnTo>
                    <a:pt x="728" y="42234"/>
                  </a:lnTo>
                  <a:lnTo>
                    <a:pt x="6343" y="49412"/>
                  </a:lnTo>
                  <a:lnTo>
                    <a:pt x="34805" y="68524"/>
                  </a:lnTo>
                  <a:lnTo>
                    <a:pt x="67178" y="82343"/>
                  </a:lnTo>
                  <a:lnTo>
                    <a:pt x="103376" y="98154"/>
                  </a:lnTo>
                  <a:lnTo>
                    <a:pt x="138064" y="112605"/>
                  </a:lnTo>
                  <a:lnTo>
                    <a:pt x="175644" y="137739"/>
                  </a:lnTo>
                  <a:lnTo>
                    <a:pt x="178739" y="140549"/>
                  </a:lnTo>
                  <a:lnTo>
                    <a:pt x="187310" y="157146"/>
                  </a:lnTo>
                  <a:lnTo>
                    <a:pt x="191222" y="170393"/>
                  </a:lnTo>
                  <a:lnTo>
                    <a:pt x="190007" y="174666"/>
                  </a:lnTo>
                  <a:lnTo>
                    <a:pt x="175722" y="199102"/>
                  </a:lnTo>
                  <a:lnTo>
                    <a:pt x="160154" y="211340"/>
                  </a:lnTo>
                  <a:lnTo>
                    <a:pt x="122203" y="228849"/>
                  </a:lnTo>
                  <a:lnTo>
                    <a:pt x="90272" y="239590"/>
                  </a:lnTo>
                  <a:lnTo>
                    <a:pt x="26181" y="233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>
              <p:custDataLst>
                <p:tags r:id="rId9"/>
              </p:custDataLst>
            </p:nvPr>
          </p:nvSpPr>
          <p:spPr>
            <a:xfrm>
              <a:off x="4845240" y="3476625"/>
              <a:ext cx="20449" cy="341313"/>
            </a:xfrm>
            <a:custGeom>
              <a:avLst/>
              <a:gdLst/>
              <a:ahLst/>
              <a:cxnLst/>
              <a:rect l="0" t="0" r="0" b="0"/>
              <a:pathLst>
                <a:path w="20449" h="341313">
                  <a:moveTo>
                    <a:pt x="4573" y="0"/>
                  </a:moveTo>
                  <a:lnTo>
                    <a:pt x="4573" y="0"/>
                  </a:lnTo>
                  <a:lnTo>
                    <a:pt x="4573" y="4214"/>
                  </a:lnTo>
                  <a:lnTo>
                    <a:pt x="0" y="20758"/>
                  </a:lnTo>
                  <a:lnTo>
                    <a:pt x="4937" y="53901"/>
                  </a:lnTo>
                  <a:lnTo>
                    <a:pt x="10752" y="91427"/>
                  </a:lnTo>
                  <a:lnTo>
                    <a:pt x="11989" y="123515"/>
                  </a:lnTo>
                  <a:lnTo>
                    <a:pt x="16621" y="158062"/>
                  </a:lnTo>
                  <a:lnTo>
                    <a:pt x="19314" y="190786"/>
                  </a:lnTo>
                  <a:lnTo>
                    <a:pt x="20111" y="228410"/>
                  </a:lnTo>
                  <a:lnTo>
                    <a:pt x="20348" y="267486"/>
                  </a:lnTo>
                  <a:lnTo>
                    <a:pt x="20428" y="302949"/>
                  </a:lnTo>
                  <a:lnTo>
                    <a:pt x="20448" y="341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0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Sophie </a:t>
            </a:r>
            <a:r>
              <a:rPr lang="en-US" dirty="0"/>
              <a:t>is a renter and wishes to purchase comprehensive tenants insurance with a face value of $30,000 with $500 deductible.  </a:t>
            </a:r>
          </a:p>
          <a:p>
            <a:pPr lvl="1"/>
            <a:r>
              <a:rPr lang="en-US" dirty="0"/>
              <a:t>Calculate her premium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If Sophie wishes to purchase the same policy with a $200 deductible, calculate her premium.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SMARTInkShape-Group6"/>
          <p:cNvGrpSpPr/>
          <p:nvPr/>
        </p:nvGrpSpPr>
        <p:grpSpPr>
          <a:xfrm>
            <a:off x="2124938" y="3587750"/>
            <a:ext cx="850018" cy="315987"/>
            <a:chOff x="2124938" y="3587750"/>
            <a:chExt cx="850018" cy="315987"/>
          </a:xfrm>
        </p:grpSpPr>
        <p:sp>
          <p:nvSpPr>
            <p:cNvPr id="4" name="SMARTInkShape-22"/>
            <p:cNvSpPr/>
            <p:nvPr>
              <p:custDataLst>
                <p:tags r:id="rId61"/>
              </p:custDataLst>
            </p:nvPr>
          </p:nvSpPr>
          <p:spPr>
            <a:xfrm>
              <a:off x="2829476" y="3587750"/>
              <a:ext cx="145480" cy="304520"/>
            </a:xfrm>
            <a:custGeom>
              <a:avLst/>
              <a:gdLst/>
              <a:ahLst/>
              <a:cxnLst/>
              <a:rect l="0" t="0" r="0" b="0"/>
              <a:pathLst>
                <a:path w="145480" h="304520">
                  <a:moveTo>
                    <a:pt x="75649" y="0"/>
                  </a:moveTo>
                  <a:lnTo>
                    <a:pt x="75649" y="0"/>
                  </a:lnTo>
                  <a:lnTo>
                    <a:pt x="60387" y="19475"/>
                  </a:lnTo>
                  <a:lnTo>
                    <a:pt x="41976" y="56037"/>
                  </a:lnTo>
                  <a:lnTo>
                    <a:pt x="34225" y="70766"/>
                  </a:lnTo>
                  <a:lnTo>
                    <a:pt x="20413" y="108532"/>
                  </a:lnTo>
                  <a:lnTo>
                    <a:pt x="8327" y="146936"/>
                  </a:lnTo>
                  <a:lnTo>
                    <a:pt x="2672" y="178040"/>
                  </a:lnTo>
                  <a:lnTo>
                    <a:pt x="0" y="198191"/>
                  </a:lnTo>
                  <a:lnTo>
                    <a:pt x="3453" y="233447"/>
                  </a:lnTo>
                  <a:lnTo>
                    <a:pt x="12522" y="272707"/>
                  </a:lnTo>
                  <a:lnTo>
                    <a:pt x="18488" y="285244"/>
                  </a:lnTo>
                  <a:lnTo>
                    <a:pt x="27020" y="293757"/>
                  </a:lnTo>
                  <a:lnTo>
                    <a:pt x="45953" y="303507"/>
                  </a:lnTo>
                  <a:lnTo>
                    <a:pt x="60687" y="304519"/>
                  </a:lnTo>
                  <a:lnTo>
                    <a:pt x="92562" y="299527"/>
                  </a:lnTo>
                  <a:lnTo>
                    <a:pt x="102569" y="294518"/>
                  </a:lnTo>
                  <a:lnTo>
                    <a:pt x="133411" y="267520"/>
                  </a:lnTo>
                  <a:lnTo>
                    <a:pt x="141663" y="250950"/>
                  </a:lnTo>
                  <a:lnTo>
                    <a:pt x="145479" y="233497"/>
                  </a:lnTo>
                  <a:lnTo>
                    <a:pt x="144020" y="224896"/>
                  </a:lnTo>
                  <a:lnTo>
                    <a:pt x="142396" y="221368"/>
                  </a:lnTo>
                  <a:lnTo>
                    <a:pt x="139550" y="219016"/>
                  </a:lnTo>
                  <a:lnTo>
                    <a:pt x="131684" y="216403"/>
                  </a:lnTo>
                  <a:lnTo>
                    <a:pt x="117338" y="214932"/>
                  </a:lnTo>
                  <a:lnTo>
                    <a:pt x="97703" y="222923"/>
                  </a:lnTo>
                  <a:lnTo>
                    <a:pt x="35961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"/>
            <p:cNvSpPr/>
            <p:nvPr>
              <p:custDataLst>
                <p:tags r:id="rId62"/>
              </p:custDataLst>
            </p:nvPr>
          </p:nvSpPr>
          <p:spPr>
            <a:xfrm>
              <a:off x="2470525" y="3599583"/>
              <a:ext cx="283789" cy="288505"/>
            </a:xfrm>
            <a:custGeom>
              <a:avLst/>
              <a:gdLst/>
              <a:ahLst/>
              <a:cxnLst/>
              <a:rect l="0" t="0" r="0" b="0"/>
              <a:pathLst>
                <a:path w="283789" h="288505">
                  <a:moveTo>
                    <a:pt x="5975" y="51667"/>
                  </a:moveTo>
                  <a:lnTo>
                    <a:pt x="5975" y="51667"/>
                  </a:lnTo>
                  <a:lnTo>
                    <a:pt x="23244" y="36750"/>
                  </a:lnTo>
                  <a:lnTo>
                    <a:pt x="56074" y="17649"/>
                  </a:lnTo>
                  <a:lnTo>
                    <a:pt x="71456" y="10089"/>
                  </a:lnTo>
                  <a:lnTo>
                    <a:pt x="107725" y="2885"/>
                  </a:lnTo>
                  <a:lnTo>
                    <a:pt x="124399" y="0"/>
                  </a:lnTo>
                  <a:lnTo>
                    <a:pt x="160427" y="3335"/>
                  </a:lnTo>
                  <a:lnTo>
                    <a:pt x="181678" y="12260"/>
                  </a:lnTo>
                  <a:lnTo>
                    <a:pt x="217272" y="37127"/>
                  </a:lnTo>
                  <a:lnTo>
                    <a:pt x="233407" y="58628"/>
                  </a:lnTo>
                  <a:lnTo>
                    <a:pt x="247443" y="90280"/>
                  </a:lnTo>
                  <a:lnTo>
                    <a:pt x="251130" y="121487"/>
                  </a:lnTo>
                  <a:lnTo>
                    <a:pt x="251858" y="156690"/>
                  </a:lnTo>
                  <a:lnTo>
                    <a:pt x="243557" y="183424"/>
                  </a:lnTo>
                  <a:lnTo>
                    <a:pt x="219494" y="222300"/>
                  </a:lnTo>
                  <a:lnTo>
                    <a:pt x="194489" y="248793"/>
                  </a:lnTo>
                  <a:lnTo>
                    <a:pt x="161099" y="275508"/>
                  </a:lnTo>
                  <a:lnTo>
                    <a:pt x="133762" y="285168"/>
                  </a:lnTo>
                  <a:lnTo>
                    <a:pt x="103320" y="288422"/>
                  </a:lnTo>
                  <a:lnTo>
                    <a:pt x="74603" y="288504"/>
                  </a:lnTo>
                  <a:lnTo>
                    <a:pt x="38313" y="276217"/>
                  </a:lnTo>
                  <a:lnTo>
                    <a:pt x="20659" y="263559"/>
                  </a:lnTo>
                  <a:lnTo>
                    <a:pt x="11619" y="253438"/>
                  </a:lnTo>
                  <a:lnTo>
                    <a:pt x="2454" y="233747"/>
                  </a:lnTo>
                  <a:lnTo>
                    <a:pt x="0" y="221962"/>
                  </a:lnTo>
                  <a:lnTo>
                    <a:pt x="2833" y="201196"/>
                  </a:lnTo>
                  <a:lnTo>
                    <a:pt x="9258" y="186714"/>
                  </a:lnTo>
                  <a:lnTo>
                    <a:pt x="20960" y="172624"/>
                  </a:lnTo>
                  <a:lnTo>
                    <a:pt x="39813" y="161491"/>
                  </a:lnTo>
                  <a:lnTo>
                    <a:pt x="57942" y="156821"/>
                  </a:lnTo>
                  <a:lnTo>
                    <a:pt x="92545" y="156125"/>
                  </a:lnTo>
                  <a:lnTo>
                    <a:pt x="128647" y="163566"/>
                  </a:lnTo>
                  <a:lnTo>
                    <a:pt x="161714" y="177741"/>
                  </a:lnTo>
                  <a:lnTo>
                    <a:pt x="195382" y="196423"/>
                  </a:lnTo>
                  <a:lnTo>
                    <a:pt x="234412" y="226457"/>
                  </a:lnTo>
                  <a:lnTo>
                    <a:pt x="283788" y="265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4"/>
            <p:cNvSpPr/>
            <p:nvPr>
              <p:custDataLst>
                <p:tags r:id="rId63"/>
              </p:custDataLst>
            </p:nvPr>
          </p:nvSpPr>
          <p:spPr>
            <a:xfrm>
              <a:off x="2124938" y="3600334"/>
              <a:ext cx="288063" cy="303403"/>
            </a:xfrm>
            <a:custGeom>
              <a:avLst/>
              <a:gdLst/>
              <a:ahLst/>
              <a:cxnLst/>
              <a:rect l="0" t="0" r="0" b="0"/>
              <a:pathLst>
                <a:path w="288063" h="303403">
                  <a:moveTo>
                    <a:pt x="18187" y="66791"/>
                  </a:moveTo>
                  <a:lnTo>
                    <a:pt x="18187" y="66791"/>
                  </a:lnTo>
                  <a:lnTo>
                    <a:pt x="18187" y="43918"/>
                  </a:lnTo>
                  <a:lnTo>
                    <a:pt x="20539" y="36635"/>
                  </a:lnTo>
                  <a:lnTo>
                    <a:pt x="22401" y="33458"/>
                  </a:lnTo>
                  <a:lnTo>
                    <a:pt x="37662" y="20559"/>
                  </a:lnTo>
                  <a:lnTo>
                    <a:pt x="71978" y="6735"/>
                  </a:lnTo>
                  <a:lnTo>
                    <a:pt x="97919" y="0"/>
                  </a:lnTo>
                  <a:lnTo>
                    <a:pt x="133139" y="2379"/>
                  </a:lnTo>
                  <a:lnTo>
                    <a:pt x="166032" y="7324"/>
                  </a:lnTo>
                  <a:lnTo>
                    <a:pt x="199281" y="16794"/>
                  </a:lnTo>
                  <a:lnTo>
                    <a:pt x="233526" y="33999"/>
                  </a:lnTo>
                  <a:lnTo>
                    <a:pt x="264953" y="66906"/>
                  </a:lnTo>
                  <a:lnTo>
                    <a:pt x="274257" y="89266"/>
                  </a:lnTo>
                  <a:lnTo>
                    <a:pt x="278966" y="125780"/>
                  </a:lnTo>
                  <a:lnTo>
                    <a:pt x="278899" y="143261"/>
                  </a:lnTo>
                  <a:lnTo>
                    <a:pt x="269070" y="179433"/>
                  </a:lnTo>
                  <a:lnTo>
                    <a:pt x="254618" y="207908"/>
                  </a:lnTo>
                  <a:lnTo>
                    <a:pt x="222613" y="243062"/>
                  </a:lnTo>
                  <a:lnTo>
                    <a:pt x="191545" y="267154"/>
                  </a:lnTo>
                  <a:lnTo>
                    <a:pt x="157055" y="284195"/>
                  </a:lnTo>
                  <a:lnTo>
                    <a:pt x="124307" y="292297"/>
                  </a:lnTo>
                  <a:lnTo>
                    <a:pt x="86777" y="302644"/>
                  </a:lnTo>
                  <a:lnTo>
                    <a:pt x="82434" y="303402"/>
                  </a:lnTo>
                  <a:lnTo>
                    <a:pt x="59468" y="300253"/>
                  </a:lnTo>
                  <a:lnTo>
                    <a:pt x="20748" y="282493"/>
                  </a:lnTo>
                  <a:lnTo>
                    <a:pt x="14603" y="279384"/>
                  </a:lnTo>
                  <a:lnTo>
                    <a:pt x="5423" y="268874"/>
                  </a:lnTo>
                  <a:lnTo>
                    <a:pt x="1740" y="262367"/>
                  </a:lnTo>
                  <a:lnTo>
                    <a:pt x="0" y="248082"/>
                  </a:lnTo>
                  <a:lnTo>
                    <a:pt x="3979" y="227516"/>
                  </a:lnTo>
                  <a:lnTo>
                    <a:pt x="6069" y="221566"/>
                  </a:lnTo>
                  <a:lnTo>
                    <a:pt x="15447" y="210251"/>
                  </a:lnTo>
                  <a:lnTo>
                    <a:pt x="28435" y="200225"/>
                  </a:lnTo>
                  <a:lnTo>
                    <a:pt x="43026" y="192828"/>
                  </a:lnTo>
                  <a:lnTo>
                    <a:pt x="78525" y="187231"/>
                  </a:lnTo>
                  <a:lnTo>
                    <a:pt x="109056" y="188477"/>
                  </a:lnTo>
                  <a:lnTo>
                    <a:pt x="148535" y="201168"/>
                  </a:lnTo>
                  <a:lnTo>
                    <a:pt x="179395" y="209751"/>
                  </a:lnTo>
                  <a:lnTo>
                    <a:pt x="215280" y="226603"/>
                  </a:lnTo>
                  <a:lnTo>
                    <a:pt x="251566" y="251101"/>
                  </a:lnTo>
                  <a:lnTo>
                    <a:pt x="288062" y="273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7"/>
          <p:cNvGrpSpPr/>
          <p:nvPr/>
        </p:nvGrpSpPr>
        <p:grpSpPr>
          <a:xfrm>
            <a:off x="3309938" y="3556000"/>
            <a:ext cx="1101278" cy="312538"/>
            <a:chOff x="3309938" y="3556000"/>
            <a:chExt cx="1101278" cy="312538"/>
          </a:xfrm>
        </p:grpSpPr>
        <p:sp>
          <p:nvSpPr>
            <p:cNvPr id="8" name="SMARTInkShape-25"/>
            <p:cNvSpPr/>
            <p:nvPr>
              <p:custDataLst>
                <p:tags r:id="rId55"/>
              </p:custDataLst>
            </p:nvPr>
          </p:nvSpPr>
          <p:spPr>
            <a:xfrm>
              <a:off x="4271144" y="3571875"/>
              <a:ext cx="140072" cy="296663"/>
            </a:xfrm>
            <a:custGeom>
              <a:avLst/>
              <a:gdLst/>
              <a:ahLst/>
              <a:cxnLst/>
              <a:rect l="0" t="0" r="0" b="0"/>
              <a:pathLst>
                <a:path w="140072" h="296663">
                  <a:moveTo>
                    <a:pt x="102419" y="47625"/>
                  </a:moveTo>
                  <a:lnTo>
                    <a:pt x="102419" y="47625"/>
                  </a:lnTo>
                  <a:lnTo>
                    <a:pt x="110259" y="39784"/>
                  </a:lnTo>
                  <a:lnTo>
                    <a:pt x="72990" y="39696"/>
                  </a:lnTo>
                  <a:lnTo>
                    <a:pt x="37569" y="42040"/>
                  </a:lnTo>
                  <a:lnTo>
                    <a:pt x="7993" y="51512"/>
                  </a:lnTo>
                  <a:lnTo>
                    <a:pt x="5072" y="54626"/>
                  </a:lnTo>
                  <a:lnTo>
                    <a:pt x="1827" y="62790"/>
                  </a:lnTo>
                  <a:lnTo>
                    <a:pt x="0" y="73089"/>
                  </a:lnTo>
                  <a:lnTo>
                    <a:pt x="3672" y="90153"/>
                  </a:lnTo>
                  <a:lnTo>
                    <a:pt x="10346" y="103539"/>
                  </a:lnTo>
                  <a:lnTo>
                    <a:pt x="27722" y="122300"/>
                  </a:lnTo>
                  <a:lnTo>
                    <a:pt x="63347" y="152459"/>
                  </a:lnTo>
                  <a:lnTo>
                    <a:pt x="96741" y="184914"/>
                  </a:lnTo>
                  <a:lnTo>
                    <a:pt x="130300" y="220151"/>
                  </a:lnTo>
                  <a:lnTo>
                    <a:pt x="138216" y="239855"/>
                  </a:lnTo>
                  <a:lnTo>
                    <a:pt x="140071" y="261568"/>
                  </a:lnTo>
                  <a:lnTo>
                    <a:pt x="137380" y="273826"/>
                  </a:lnTo>
                  <a:lnTo>
                    <a:pt x="130891" y="282803"/>
                  </a:lnTo>
                  <a:lnTo>
                    <a:pt x="121247" y="289732"/>
                  </a:lnTo>
                  <a:lnTo>
                    <a:pt x="108141" y="295751"/>
                  </a:lnTo>
                  <a:lnTo>
                    <a:pt x="93496" y="296662"/>
                  </a:lnTo>
                  <a:lnTo>
                    <a:pt x="68025" y="289865"/>
                  </a:lnTo>
                  <a:lnTo>
                    <a:pt x="50972" y="281405"/>
                  </a:lnTo>
                  <a:lnTo>
                    <a:pt x="35532" y="265844"/>
                  </a:lnTo>
                  <a:lnTo>
                    <a:pt x="21942" y="245750"/>
                  </a:lnTo>
                  <a:lnTo>
                    <a:pt x="18145" y="233870"/>
                  </a:lnTo>
                  <a:lnTo>
                    <a:pt x="21160" y="220359"/>
                  </a:lnTo>
                  <a:lnTo>
                    <a:pt x="43243" y="182314"/>
                  </a:lnTo>
                  <a:lnTo>
                    <a:pt x="74249" y="146707"/>
                  </a:lnTo>
                  <a:lnTo>
                    <a:pt x="100663" y="111039"/>
                  </a:lnTo>
                  <a:lnTo>
                    <a:pt x="115416" y="82891"/>
                  </a:lnTo>
                  <a:lnTo>
                    <a:pt x="128846" y="44538"/>
                  </a:lnTo>
                  <a:lnTo>
                    <a:pt x="1262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6"/>
            <p:cNvSpPr/>
            <p:nvPr>
              <p:custDataLst>
                <p:tags r:id="rId56"/>
              </p:custDataLst>
            </p:nvPr>
          </p:nvSpPr>
          <p:spPr>
            <a:xfrm>
              <a:off x="3989382" y="3619500"/>
              <a:ext cx="193267" cy="201764"/>
            </a:xfrm>
            <a:custGeom>
              <a:avLst/>
              <a:gdLst/>
              <a:ahLst/>
              <a:cxnLst/>
              <a:rect l="0" t="0" r="0" b="0"/>
              <a:pathLst>
                <a:path w="193267" h="201764">
                  <a:moveTo>
                    <a:pt x="58743" y="0"/>
                  </a:moveTo>
                  <a:lnTo>
                    <a:pt x="58743" y="0"/>
                  </a:lnTo>
                  <a:lnTo>
                    <a:pt x="51524" y="6336"/>
                  </a:lnTo>
                  <a:lnTo>
                    <a:pt x="29036" y="22872"/>
                  </a:lnTo>
                  <a:lnTo>
                    <a:pt x="17799" y="41760"/>
                  </a:lnTo>
                  <a:lnTo>
                    <a:pt x="656" y="79067"/>
                  </a:lnTo>
                  <a:lnTo>
                    <a:pt x="0" y="95407"/>
                  </a:lnTo>
                  <a:lnTo>
                    <a:pt x="6766" y="129187"/>
                  </a:lnTo>
                  <a:lnTo>
                    <a:pt x="17570" y="166389"/>
                  </a:lnTo>
                  <a:lnTo>
                    <a:pt x="25450" y="175668"/>
                  </a:lnTo>
                  <a:lnTo>
                    <a:pt x="40059" y="186106"/>
                  </a:lnTo>
                  <a:lnTo>
                    <a:pt x="76486" y="201290"/>
                  </a:lnTo>
                  <a:lnTo>
                    <a:pt x="86620" y="201763"/>
                  </a:lnTo>
                  <a:lnTo>
                    <a:pt x="101986" y="199423"/>
                  </a:lnTo>
                  <a:lnTo>
                    <a:pt x="116768" y="197111"/>
                  </a:lnTo>
                  <a:lnTo>
                    <a:pt x="135097" y="190204"/>
                  </a:lnTo>
                  <a:lnTo>
                    <a:pt x="150298" y="178903"/>
                  </a:lnTo>
                  <a:lnTo>
                    <a:pt x="178200" y="148730"/>
                  </a:lnTo>
                  <a:lnTo>
                    <a:pt x="190535" y="111893"/>
                  </a:lnTo>
                  <a:lnTo>
                    <a:pt x="193266" y="84974"/>
                  </a:lnTo>
                  <a:lnTo>
                    <a:pt x="185130" y="58594"/>
                  </a:lnTo>
                  <a:lnTo>
                    <a:pt x="171548" y="36862"/>
                  </a:lnTo>
                  <a:lnTo>
                    <a:pt x="145701" y="14598"/>
                  </a:lnTo>
                  <a:lnTo>
                    <a:pt x="133845" y="7076"/>
                  </a:lnTo>
                  <a:lnTo>
                    <a:pt x="101833" y="1398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7"/>
            <p:cNvSpPr/>
            <p:nvPr>
              <p:custDataLst>
                <p:tags r:id="rId57"/>
              </p:custDataLst>
            </p:nvPr>
          </p:nvSpPr>
          <p:spPr>
            <a:xfrm>
              <a:off x="3873500" y="381793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8"/>
            <p:cNvSpPr/>
            <p:nvPr>
              <p:custDataLst>
                <p:tags r:id="rId58"/>
              </p:custDataLst>
            </p:nvPr>
          </p:nvSpPr>
          <p:spPr>
            <a:xfrm>
              <a:off x="3698875" y="3556000"/>
              <a:ext cx="7939" cy="277813"/>
            </a:xfrm>
            <a:custGeom>
              <a:avLst/>
              <a:gdLst/>
              <a:ahLst/>
              <a:cxnLst/>
              <a:rect l="0" t="0" r="0" b="0"/>
              <a:pathLst>
                <a:path w="7939" h="277813">
                  <a:moveTo>
                    <a:pt x="7938" y="0"/>
                  </a:moveTo>
                  <a:lnTo>
                    <a:pt x="7938" y="0"/>
                  </a:lnTo>
                  <a:lnTo>
                    <a:pt x="3724" y="0"/>
                  </a:lnTo>
                  <a:lnTo>
                    <a:pt x="2482" y="882"/>
                  </a:lnTo>
                  <a:lnTo>
                    <a:pt x="1655" y="2352"/>
                  </a:lnTo>
                  <a:lnTo>
                    <a:pt x="490" y="10986"/>
                  </a:lnTo>
                  <a:lnTo>
                    <a:pt x="1100" y="20758"/>
                  </a:lnTo>
                  <a:lnTo>
                    <a:pt x="7221" y="53901"/>
                  </a:lnTo>
                  <a:lnTo>
                    <a:pt x="7843" y="90643"/>
                  </a:lnTo>
                  <a:lnTo>
                    <a:pt x="7925" y="129791"/>
                  </a:lnTo>
                  <a:lnTo>
                    <a:pt x="7936" y="168492"/>
                  </a:lnTo>
                  <a:lnTo>
                    <a:pt x="7937" y="201145"/>
                  </a:lnTo>
                  <a:lnTo>
                    <a:pt x="7055" y="234464"/>
                  </a:lnTo>
                  <a:lnTo>
                    <a:pt x="0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9"/>
            <p:cNvSpPr/>
            <p:nvPr>
              <p:custDataLst>
                <p:tags r:id="rId59"/>
              </p:custDataLst>
            </p:nvPr>
          </p:nvSpPr>
          <p:spPr>
            <a:xfrm>
              <a:off x="3341687" y="3643313"/>
              <a:ext cx="95251" cy="206376"/>
            </a:xfrm>
            <a:custGeom>
              <a:avLst/>
              <a:gdLst/>
              <a:ahLst/>
              <a:cxnLst/>
              <a:rect l="0" t="0" r="0" b="0"/>
              <a:pathLst>
                <a:path w="95251" h="206376">
                  <a:moveTo>
                    <a:pt x="95250" y="0"/>
                  </a:moveTo>
                  <a:lnTo>
                    <a:pt x="95250" y="0"/>
                  </a:lnTo>
                  <a:lnTo>
                    <a:pt x="91036" y="4213"/>
                  </a:lnTo>
                  <a:lnTo>
                    <a:pt x="88968" y="10985"/>
                  </a:lnTo>
                  <a:lnTo>
                    <a:pt x="85451" y="24715"/>
                  </a:lnTo>
                  <a:lnTo>
                    <a:pt x="69266" y="60417"/>
                  </a:lnTo>
                  <a:lnTo>
                    <a:pt x="55832" y="93559"/>
                  </a:lnTo>
                  <a:lnTo>
                    <a:pt x="37720" y="128432"/>
                  </a:lnTo>
                  <a:lnTo>
                    <a:pt x="19307" y="165994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0"/>
            <p:cNvSpPr/>
            <p:nvPr>
              <p:custDataLst>
                <p:tags r:id="rId60"/>
              </p:custDataLst>
            </p:nvPr>
          </p:nvSpPr>
          <p:spPr>
            <a:xfrm>
              <a:off x="3309938" y="3683000"/>
              <a:ext cx="134938" cy="182563"/>
            </a:xfrm>
            <a:custGeom>
              <a:avLst/>
              <a:gdLst/>
              <a:ahLst/>
              <a:cxnLst/>
              <a:rect l="0" t="0" r="0" b="0"/>
              <a:pathLst>
                <a:path w="134938" h="182563">
                  <a:moveTo>
                    <a:pt x="0" y="0"/>
                  </a:moveTo>
                  <a:lnTo>
                    <a:pt x="0" y="0"/>
                  </a:lnTo>
                  <a:lnTo>
                    <a:pt x="29342" y="37426"/>
                  </a:lnTo>
                  <a:lnTo>
                    <a:pt x="53296" y="72185"/>
                  </a:lnTo>
                  <a:lnTo>
                    <a:pt x="85465" y="111438"/>
                  </a:lnTo>
                  <a:lnTo>
                    <a:pt x="112559" y="150805"/>
                  </a:lnTo>
                  <a:lnTo>
                    <a:pt x="134937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8"/>
          <p:cNvGrpSpPr/>
          <p:nvPr/>
        </p:nvGrpSpPr>
        <p:grpSpPr>
          <a:xfrm>
            <a:off x="4699000" y="3675208"/>
            <a:ext cx="150814" cy="79231"/>
            <a:chOff x="4699000" y="3675208"/>
            <a:chExt cx="150814" cy="79231"/>
          </a:xfrm>
        </p:grpSpPr>
        <p:sp>
          <p:nvSpPr>
            <p:cNvPr id="15" name="SMARTInkShape-31"/>
            <p:cNvSpPr/>
            <p:nvPr>
              <p:custDataLst>
                <p:tags r:id="rId53"/>
              </p:custDataLst>
            </p:nvPr>
          </p:nvSpPr>
          <p:spPr>
            <a:xfrm>
              <a:off x="4722813" y="3746500"/>
              <a:ext cx="127001" cy="7939"/>
            </a:xfrm>
            <a:custGeom>
              <a:avLst/>
              <a:gdLst/>
              <a:ahLst/>
              <a:cxnLst/>
              <a:rect l="0" t="0" r="0" b="0"/>
              <a:pathLst>
                <a:path w="127001" h="7939">
                  <a:moveTo>
                    <a:pt x="127000" y="0"/>
                  </a:moveTo>
                  <a:lnTo>
                    <a:pt x="127000" y="0"/>
                  </a:lnTo>
                  <a:lnTo>
                    <a:pt x="91486" y="0"/>
                  </a:lnTo>
                  <a:lnTo>
                    <a:pt x="60523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2"/>
            <p:cNvSpPr/>
            <p:nvPr>
              <p:custDataLst>
                <p:tags r:id="rId54"/>
              </p:custDataLst>
            </p:nvPr>
          </p:nvSpPr>
          <p:spPr>
            <a:xfrm>
              <a:off x="4699000" y="3675208"/>
              <a:ext cx="134938" cy="7793"/>
            </a:xfrm>
            <a:custGeom>
              <a:avLst/>
              <a:gdLst/>
              <a:ahLst/>
              <a:cxnLst/>
              <a:rect l="0" t="0" r="0" b="0"/>
              <a:pathLst>
                <a:path w="134938" h="7793">
                  <a:moveTo>
                    <a:pt x="134937" y="7792"/>
                  </a:moveTo>
                  <a:lnTo>
                    <a:pt x="134937" y="7792"/>
                  </a:lnTo>
                  <a:lnTo>
                    <a:pt x="130724" y="3578"/>
                  </a:lnTo>
                  <a:lnTo>
                    <a:pt x="123952" y="1510"/>
                  </a:lnTo>
                  <a:lnTo>
                    <a:pt x="88700" y="0"/>
                  </a:lnTo>
                  <a:lnTo>
                    <a:pt x="53779" y="4096"/>
                  </a:lnTo>
                  <a:lnTo>
                    <a:pt x="0" y="7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9"/>
          <p:cNvGrpSpPr/>
          <p:nvPr/>
        </p:nvGrpSpPr>
        <p:grpSpPr>
          <a:xfrm>
            <a:off x="4968844" y="3341687"/>
            <a:ext cx="1860908" cy="523876"/>
            <a:chOff x="4968844" y="3341687"/>
            <a:chExt cx="1860908" cy="523876"/>
          </a:xfrm>
        </p:grpSpPr>
        <p:sp>
          <p:nvSpPr>
            <p:cNvPr id="18" name="SMARTInkShape-33"/>
            <p:cNvSpPr/>
            <p:nvPr>
              <p:custDataLst>
                <p:tags r:id="rId43"/>
              </p:custDataLst>
            </p:nvPr>
          </p:nvSpPr>
          <p:spPr>
            <a:xfrm>
              <a:off x="5041049" y="3341687"/>
              <a:ext cx="54827" cy="325439"/>
            </a:xfrm>
            <a:custGeom>
              <a:avLst/>
              <a:gdLst/>
              <a:ahLst/>
              <a:cxnLst/>
              <a:rect l="0" t="0" r="0" b="0"/>
              <a:pathLst>
                <a:path w="54827" h="325439">
                  <a:moveTo>
                    <a:pt x="7201" y="0"/>
                  </a:moveTo>
                  <a:lnTo>
                    <a:pt x="7201" y="0"/>
                  </a:lnTo>
                  <a:lnTo>
                    <a:pt x="2987" y="0"/>
                  </a:lnTo>
                  <a:lnTo>
                    <a:pt x="1746" y="882"/>
                  </a:lnTo>
                  <a:lnTo>
                    <a:pt x="919" y="2352"/>
                  </a:lnTo>
                  <a:lnTo>
                    <a:pt x="0" y="8101"/>
                  </a:lnTo>
                  <a:lnTo>
                    <a:pt x="364" y="26213"/>
                  </a:lnTo>
                  <a:lnTo>
                    <a:pt x="7941" y="58389"/>
                  </a:lnTo>
                  <a:lnTo>
                    <a:pt x="15072" y="97942"/>
                  </a:lnTo>
                  <a:lnTo>
                    <a:pt x="21194" y="126818"/>
                  </a:lnTo>
                  <a:lnTo>
                    <a:pt x="27712" y="161146"/>
                  </a:lnTo>
                  <a:lnTo>
                    <a:pt x="32713" y="199695"/>
                  </a:lnTo>
                  <a:lnTo>
                    <a:pt x="41933" y="236806"/>
                  </a:lnTo>
                  <a:lnTo>
                    <a:pt x="45420" y="269974"/>
                  </a:lnTo>
                  <a:lnTo>
                    <a:pt x="54826" y="32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4"/>
            <p:cNvSpPr/>
            <p:nvPr>
              <p:custDataLst>
                <p:tags r:id="rId44"/>
              </p:custDataLst>
            </p:nvPr>
          </p:nvSpPr>
          <p:spPr>
            <a:xfrm>
              <a:off x="4968844" y="3409685"/>
              <a:ext cx="198470" cy="224174"/>
            </a:xfrm>
            <a:custGeom>
              <a:avLst/>
              <a:gdLst/>
              <a:ahLst/>
              <a:cxnLst/>
              <a:rect l="0" t="0" r="0" b="0"/>
              <a:pathLst>
                <a:path w="198470" h="224174">
                  <a:moveTo>
                    <a:pt x="198469" y="11378"/>
                  </a:moveTo>
                  <a:lnTo>
                    <a:pt x="198469" y="11378"/>
                  </a:lnTo>
                  <a:lnTo>
                    <a:pt x="172159" y="330"/>
                  </a:lnTo>
                  <a:lnTo>
                    <a:pt x="157671" y="0"/>
                  </a:lnTo>
                  <a:lnTo>
                    <a:pt x="123520" y="3869"/>
                  </a:lnTo>
                  <a:lnTo>
                    <a:pt x="88479" y="11985"/>
                  </a:lnTo>
                  <a:lnTo>
                    <a:pt x="51603" y="17867"/>
                  </a:lnTo>
                  <a:lnTo>
                    <a:pt x="17568" y="30821"/>
                  </a:lnTo>
                  <a:lnTo>
                    <a:pt x="4591" y="37070"/>
                  </a:lnTo>
                  <a:lnTo>
                    <a:pt x="1307" y="39971"/>
                  </a:lnTo>
                  <a:lnTo>
                    <a:pt x="0" y="42787"/>
                  </a:lnTo>
                  <a:lnTo>
                    <a:pt x="10" y="45546"/>
                  </a:lnTo>
                  <a:lnTo>
                    <a:pt x="7077" y="53316"/>
                  </a:lnTo>
                  <a:lnTo>
                    <a:pt x="37386" y="72676"/>
                  </a:lnTo>
                  <a:lnTo>
                    <a:pt x="76746" y="90114"/>
                  </a:lnTo>
                  <a:lnTo>
                    <a:pt x="110968" y="109353"/>
                  </a:lnTo>
                  <a:lnTo>
                    <a:pt x="128837" y="120860"/>
                  </a:lnTo>
                  <a:lnTo>
                    <a:pt x="139886" y="133238"/>
                  </a:lnTo>
                  <a:lnTo>
                    <a:pt x="151810" y="159295"/>
                  </a:lnTo>
                  <a:lnTo>
                    <a:pt x="156715" y="180931"/>
                  </a:lnTo>
                  <a:lnTo>
                    <a:pt x="155640" y="187032"/>
                  </a:lnTo>
                  <a:lnTo>
                    <a:pt x="149742" y="198513"/>
                  </a:lnTo>
                  <a:lnTo>
                    <a:pt x="143592" y="204792"/>
                  </a:lnTo>
                  <a:lnTo>
                    <a:pt x="109822" y="218008"/>
                  </a:lnTo>
                  <a:lnTo>
                    <a:pt x="83356" y="224173"/>
                  </a:lnTo>
                  <a:lnTo>
                    <a:pt x="45552" y="219207"/>
                  </a:lnTo>
                  <a:lnTo>
                    <a:pt x="7969" y="201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5"/>
            <p:cNvSpPr/>
            <p:nvPr>
              <p:custDataLst>
                <p:tags r:id="rId45"/>
              </p:custDataLst>
            </p:nvPr>
          </p:nvSpPr>
          <p:spPr>
            <a:xfrm>
              <a:off x="6693141" y="3508811"/>
              <a:ext cx="136611" cy="228817"/>
            </a:xfrm>
            <a:custGeom>
              <a:avLst/>
              <a:gdLst/>
              <a:ahLst/>
              <a:cxnLst/>
              <a:rect l="0" t="0" r="0" b="0"/>
              <a:pathLst>
                <a:path w="136611" h="228817">
                  <a:moveTo>
                    <a:pt x="85483" y="15439"/>
                  </a:moveTo>
                  <a:lnTo>
                    <a:pt x="85483" y="15439"/>
                  </a:lnTo>
                  <a:lnTo>
                    <a:pt x="89697" y="7012"/>
                  </a:lnTo>
                  <a:lnTo>
                    <a:pt x="91821" y="4529"/>
                  </a:lnTo>
                  <a:lnTo>
                    <a:pt x="97258" y="1035"/>
                  </a:lnTo>
                  <a:lnTo>
                    <a:pt x="96861" y="545"/>
                  </a:lnTo>
                  <a:lnTo>
                    <a:pt x="93186" y="0"/>
                  </a:lnTo>
                  <a:lnTo>
                    <a:pt x="65595" y="484"/>
                  </a:lnTo>
                  <a:lnTo>
                    <a:pt x="29394" y="10617"/>
                  </a:lnTo>
                  <a:lnTo>
                    <a:pt x="14379" y="18224"/>
                  </a:lnTo>
                  <a:lnTo>
                    <a:pt x="4346" y="30277"/>
                  </a:lnTo>
                  <a:lnTo>
                    <a:pt x="0" y="40806"/>
                  </a:lnTo>
                  <a:lnTo>
                    <a:pt x="3688" y="51408"/>
                  </a:lnTo>
                  <a:lnTo>
                    <a:pt x="20428" y="75558"/>
                  </a:lnTo>
                  <a:lnTo>
                    <a:pt x="59072" y="115039"/>
                  </a:lnTo>
                  <a:lnTo>
                    <a:pt x="98622" y="148124"/>
                  </a:lnTo>
                  <a:lnTo>
                    <a:pt x="105435" y="156431"/>
                  </a:lnTo>
                  <a:lnTo>
                    <a:pt x="113347" y="175101"/>
                  </a:lnTo>
                  <a:lnTo>
                    <a:pt x="115506" y="186648"/>
                  </a:lnTo>
                  <a:lnTo>
                    <a:pt x="114114" y="197659"/>
                  </a:lnTo>
                  <a:lnTo>
                    <a:pt x="106034" y="219101"/>
                  </a:lnTo>
                  <a:lnTo>
                    <a:pt x="101830" y="222650"/>
                  </a:lnTo>
                  <a:lnTo>
                    <a:pt x="90103" y="226595"/>
                  </a:lnTo>
                  <a:lnTo>
                    <a:pt x="72839" y="228816"/>
                  </a:lnTo>
                  <a:lnTo>
                    <a:pt x="61931" y="224632"/>
                  </a:lnTo>
                  <a:lnTo>
                    <a:pt x="51203" y="218656"/>
                  </a:lnTo>
                  <a:lnTo>
                    <a:pt x="32296" y="212468"/>
                  </a:lnTo>
                  <a:lnTo>
                    <a:pt x="28859" y="210292"/>
                  </a:lnTo>
                  <a:lnTo>
                    <a:pt x="25040" y="205522"/>
                  </a:lnTo>
                  <a:lnTo>
                    <a:pt x="22889" y="197878"/>
                  </a:lnTo>
                  <a:lnTo>
                    <a:pt x="22000" y="171541"/>
                  </a:lnTo>
                  <a:lnTo>
                    <a:pt x="26695" y="163898"/>
                  </a:lnTo>
                  <a:lnTo>
                    <a:pt x="57299" y="125573"/>
                  </a:lnTo>
                  <a:lnTo>
                    <a:pt x="93476" y="86973"/>
                  </a:lnTo>
                  <a:lnTo>
                    <a:pt x="116542" y="61417"/>
                  </a:lnTo>
                  <a:lnTo>
                    <a:pt x="135714" y="30140"/>
                  </a:lnTo>
                  <a:lnTo>
                    <a:pt x="136610" y="27003"/>
                  </a:lnTo>
                  <a:lnTo>
                    <a:pt x="133108" y="15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6"/>
            <p:cNvSpPr/>
            <p:nvPr>
              <p:custDataLst>
                <p:tags r:id="rId46"/>
              </p:custDataLst>
            </p:nvPr>
          </p:nvSpPr>
          <p:spPr>
            <a:xfrm>
              <a:off x="6374954" y="3548160"/>
              <a:ext cx="227096" cy="180399"/>
            </a:xfrm>
            <a:custGeom>
              <a:avLst/>
              <a:gdLst/>
              <a:ahLst/>
              <a:cxnLst/>
              <a:rect l="0" t="0" r="0" b="0"/>
              <a:pathLst>
                <a:path w="227096" h="180399">
                  <a:moveTo>
                    <a:pt x="94108" y="7840"/>
                  </a:moveTo>
                  <a:lnTo>
                    <a:pt x="94108" y="7840"/>
                  </a:lnTo>
                  <a:lnTo>
                    <a:pt x="94108" y="1006"/>
                  </a:lnTo>
                  <a:lnTo>
                    <a:pt x="93227" y="638"/>
                  </a:lnTo>
                  <a:lnTo>
                    <a:pt x="78847" y="0"/>
                  </a:lnTo>
                  <a:lnTo>
                    <a:pt x="42116" y="17793"/>
                  </a:lnTo>
                  <a:lnTo>
                    <a:pt x="13737" y="41077"/>
                  </a:lnTo>
                  <a:lnTo>
                    <a:pt x="4638" y="58257"/>
                  </a:lnTo>
                  <a:lnTo>
                    <a:pt x="0" y="92339"/>
                  </a:lnTo>
                  <a:lnTo>
                    <a:pt x="79" y="112938"/>
                  </a:lnTo>
                  <a:lnTo>
                    <a:pt x="3222" y="127752"/>
                  </a:lnTo>
                  <a:lnTo>
                    <a:pt x="14164" y="146752"/>
                  </a:lnTo>
                  <a:lnTo>
                    <a:pt x="28578" y="163554"/>
                  </a:lnTo>
                  <a:lnTo>
                    <a:pt x="52447" y="175490"/>
                  </a:lnTo>
                  <a:lnTo>
                    <a:pt x="77649" y="180398"/>
                  </a:lnTo>
                  <a:lnTo>
                    <a:pt x="113558" y="176601"/>
                  </a:lnTo>
                  <a:lnTo>
                    <a:pt x="143598" y="170587"/>
                  </a:lnTo>
                  <a:lnTo>
                    <a:pt x="176962" y="152199"/>
                  </a:lnTo>
                  <a:lnTo>
                    <a:pt x="185613" y="144319"/>
                  </a:lnTo>
                  <a:lnTo>
                    <a:pt x="203186" y="117702"/>
                  </a:lnTo>
                  <a:lnTo>
                    <a:pt x="220928" y="83794"/>
                  </a:lnTo>
                  <a:lnTo>
                    <a:pt x="226641" y="64741"/>
                  </a:lnTo>
                  <a:lnTo>
                    <a:pt x="227095" y="53414"/>
                  </a:lnTo>
                  <a:lnTo>
                    <a:pt x="224357" y="42500"/>
                  </a:lnTo>
                  <a:lnTo>
                    <a:pt x="217848" y="34122"/>
                  </a:lnTo>
                  <a:lnTo>
                    <a:pt x="195084" y="17343"/>
                  </a:lnTo>
                  <a:lnTo>
                    <a:pt x="182790" y="12063"/>
                  </a:lnTo>
                  <a:lnTo>
                    <a:pt x="143351" y="2941"/>
                  </a:lnTo>
                  <a:lnTo>
                    <a:pt x="119282" y="1685"/>
                  </a:lnTo>
                  <a:lnTo>
                    <a:pt x="78234" y="7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7"/>
            <p:cNvSpPr/>
            <p:nvPr>
              <p:custDataLst>
                <p:tags r:id="rId47"/>
              </p:custDataLst>
            </p:nvPr>
          </p:nvSpPr>
          <p:spPr>
            <a:xfrm>
              <a:off x="6199188" y="384968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8"/>
            <p:cNvSpPr/>
            <p:nvPr>
              <p:custDataLst>
                <p:tags r:id="rId48"/>
              </p:custDataLst>
            </p:nvPr>
          </p:nvSpPr>
          <p:spPr>
            <a:xfrm>
              <a:off x="6072188" y="3587750"/>
              <a:ext cx="15875" cy="254001"/>
            </a:xfrm>
            <a:custGeom>
              <a:avLst/>
              <a:gdLst/>
              <a:ahLst/>
              <a:cxnLst/>
              <a:rect l="0" t="0" r="0" b="0"/>
              <a:pathLst>
                <a:path w="15875" h="254001">
                  <a:moveTo>
                    <a:pt x="15874" y="0"/>
                  </a:moveTo>
                  <a:lnTo>
                    <a:pt x="15874" y="0"/>
                  </a:lnTo>
                  <a:lnTo>
                    <a:pt x="15874" y="34296"/>
                  </a:lnTo>
                  <a:lnTo>
                    <a:pt x="15874" y="67760"/>
                  </a:lnTo>
                  <a:lnTo>
                    <a:pt x="15874" y="100305"/>
                  </a:lnTo>
                  <a:lnTo>
                    <a:pt x="11661" y="134574"/>
                  </a:lnTo>
                  <a:lnTo>
                    <a:pt x="7790" y="168412"/>
                  </a:lnTo>
                  <a:lnTo>
                    <a:pt x="1799" y="202535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9"/>
            <p:cNvSpPr/>
            <p:nvPr>
              <p:custDataLst>
                <p:tags r:id="rId49"/>
              </p:custDataLst>
            </p:nvPr>
          </p:nvSpPr>
          <p:spPr>
            <a:xfrm>
              <a:off x="5899053" y="3563938"/>
              <a:ext cx="173136" cy="204673"/>
            </a:xfrm>
            <a:custGeom>
              <a:avLst/>
              <a:gdLst/>
              <a:ahLst/>
              <a:cxnLst/>
              <a:rect l="0" t="0" r="0" b="0"/>
              <a:pathLst>
                <a:path w="173136" h="204673">
                  <a:moveTo>
                    <a:pt x="46134" y="0"/>
                  </a:moveTo>
                  <a:lnTo>
                    <a:pt x="46134" y="0"/>
                  </a:lnTo>
                  <a:lnTo>
                    <a:pt x="46134" y="38133"/>
                  </a:lnTo>
                  <a:lnTo>
                    <a:pt x="39797" y="72012"/>
                  </a:lnTo>
                  <a:lnTo>
                    <a:pt x="31690" y="109490"/>
                  </a:lnTo>
                  <a:lnTo>
                    <a:pt x="17882" y="145283"/>
                  </a:lnTo>
                  <a:lnTo>
                    <a:pt x="1864" y="184420"/>
                  </a:lnTo>
                  <a:lnTo>
                    <a:pt x="0" y="191619"/>
                  </a:lnTo>
                  <a:lnTo>
                    <a:pt x="385" y="194774"/>
                  </a:lnTo>
                  <a:lnTo>
                    <a:pt x="3165" y="200630"/>
                  </a:lnTo>
                  <a:lnTo>
                    <a:pt x="5140" y="202545"/>
                  </a:lnTo>
                  <a:lnTo>
                    <a:pt x="9688" y="204672"/>
                  </a:lnTo>
                  <a:lnTo>
                    <a:pt x="25633" y="201656"/>
                  </a:lnTo>
                  <a:lnTo>
                    <a:pt x="63403" y="187671"/>
                  </a:lnTo>
                  <a:lnTo>
                    <a:pt x="97950" y="180883"/>
                  </a:lnTo>
                  <a:lnTo>
                    <a:pt x="136318" y="175448"/>
                  </a:lnTo>
                  <a:lnTo>
                    <a:pt x="173135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0"/>
            <p:cNvSpPr/>
            <p:nvPr>
              <p:custDataLst>
                <p:tags r:id="rId50"/>
              </p:custDataLst>
            </p:nvPr>
          </p:nvSpPr>
          <p:spPr>
            <a:xfrm>
              <a:off x="5754687" y="3540125"/>
              <a:ext cx="23814" cy="325438"/>
            </a:xfrm>
            <a:custGeom>
              <a:avLst/>
              <a:gdLst/>
              <a:ahLst/>
              <a:cxnLst/>
              <a:rect l="0" t="0" r="0" b="0"/>
              <a:pathLst>
                <a:path w="23814" h="325438">
                  <a:moveTo>
                    <a:pt x="23813" y="0"/>
                  </a:moveTo>
                  <a:lnTo>
                    <a:pt x="23813" y="0"/>
                  </a:lnTo>
                  <a:lnTo>
                    <a:pt x="23813" y="33350"/>
                  </a:lnTo>
                  <a:lnTo>
                    <a:pt x="23813" y="72243"/>
                  </a:lnTo>
                  <a:lnTo>
                    <a:pt x="23813" y="105288"/>
                  </a:lnTo>
                  <a:lnTo>
                    <a:pt x="19599" y="141635"/>
                  </a:lnTo>
                  <a:lnTo>
                    <a:pt x="16612" y="176176"/>
                  </a:lnTo>
                  <a:lnTo>
                    <a:pt x="16094" y="205854"/>
                  </a:lnTo>
                  <a:lnTo>
                    <a:pt x="15058" y="239539"/>
                  </a:lnTo>
                  <a:lnTo>
                    <a:pt x="9050" y="278173"/>
                  </a:lnTo>
                  <a:lnTo>
                    <a:pt x="0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1"/>
            <p:cNvSpPr/>
            <p:nvPr>
              <p:custDataLst>
                <p:tags r:id="rId51"/>
              </p:custDataLst>
            </p:nvPr>
          </p:nvSpPr>
          <p:spPr>
            <a:xfrm>
              <a:off x="5556378" y="3524250"/>
              <a:ext cx="206248" cy="198438"/>
            </a:xfrm>
            <a:custGeom>
              <a:avLst/>
              <a:gdLst/>
              <a:ahLst/>
              <a:cxnLst/>
              <a:rect l="0" t="0" r="0" b="0"/>
              <a:pathLst>
                <a:path w="206248" h="198438">
                  <a:moveTo>
                    <a:pt x="39560" y="0"/>
                  </a:moveTo>
                  <a:lnTo>
                    <a:pt x="39560" y="0"/>
                  </a:lnTo>
                  <a:lnTo>
                    <a:pt x="39560" y="34515"/>
                  </a:lnTo>
                  <a:lnTo>
                    <a:pt x="37208" y="56381"/>
                  </a:lnTo>
                  <a:lnTo>
                    <a:pt x="29760" y="90694"/>
                  </a:lnTo>
                  <a:lnTo>
                    <a:pt x="19029" y="125681"/>
                  </a:lnTo>
                  <a:lnTo>
                    <a:pt x="4827" y="164249"/>
                  </a:lnTo>
                  <a:lnTo>
                    <a:pt x="850" y="178912"/>
                  </a:lnTo>
                  <a:lnTo>
                    <a:pt x="0" y="188800"/>
                  </a:lnTo>
                  <a:lnTo>
                    <a:pt x="839" y="189366"/>
                  </a:lnTo>
                  <a:lnTo>
                    <a:pt x="7998" y="190164"/>
                  </a:lnTo>
                  <a:lnTo>
                    <a:pt x="40629" y="190455"/>
                  </a:lnTo>
                  <a:lnTo>
                    <a:pt x="72116" y="190486"/>
                  </a:lnTo>
                  <a:lnTo>
                    <a:pt x="110470" y="191379"/>
                  </a:lnTo>
                  <a:lnTo>
                    <a:pt x="148905" y="197334"/>
                  </a:lnTo>
                  <a:lnTo>
                    <a:pt x="206247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2"/>
            <p:cNvSpPr/>
            <p:nvPr>
              <p:custDataLst>
                <p:tags r:id="rId52"/>
              </p:custDataLst>
            </p:nvPr>
          </p:nvSpPr>
          <p:spPr>
            <a:xfrm>
              <a:off x="5153543" y="3510300"/>
              <a:ext cx="275113" cy="355263"/>
            </a:xfrm>
            <a:custGeom>
              <a:avLst/>
              <a:gdLst/>
              <a:ahLst/>
              <a:cxnLst/>
              <a:rect l="0" t="0" r="0" b="0"/>
              <a:pathLst>
                <a:path w="275113" h="355263">
                  <a:moveTo>
                    <a:pt x="45520" y="85388"/>
                  </a:moveTo>
                  <a:lnTo>
                    <a:pt x="45520" y="85388"/>
                  </a:lnTo>
                  <a:lnTo>
                    <a:pt x="45520" y="77547"/>
                  </a:lnTo>
                  <a:lnTo>
                    <a:pt x="41306" y="73265"/>
                  </a:lnTo>
                  <a:lnTo>
                    <a:pt x="39237" y="68828"/>
                  </a:lnTo>
                  <a:lnTo>
                    <a:pt x="38685" y="66410"/>
                  </a:lnTo>
                  <a:lnTo>
                    <a:pt x="37435" y="64798"/>
                  </a:lnTo>
                  <a:lnTo>
                    <a:pt x="33695" y="63008"/>
                  </a:lnTo>
                  <a:lnTo>
                    <a:pt x="32345" y="61648"/>
                  </a:lnTo>
                  <a:lnTo>
                    <a:pt x="29750" y="54001"/>
                  </a:lnTo>
                  <a:lnTo>
                    <a:pt x="29644" y="38895"/>
                  </a:lnTo>
                  <a:lnTo>
                    <a:pt x="48303" y="19133"/>
                  </a:lnTo>
                  <a:lnTo>
                    <a:pt x="65995" y="8637"/>
                  </a:lnTo>
                  <a:lnTo>
                    <a:pt x="87452" y="1596"/>
                  </a:lnTo>
                  <a:lnTo>
                    <a:pt x="114878" y="0"/>
                  </a:lnTo>
                  <a:lnTo>
                    <a:pt x="148296" y="6915"/>
                  </a:lnTo>
                  <a:lnTo>
                    <a:pt x="186083" y="18036"/>
                  </a:lnTo>
                  <a:lnTo>
                    <a:pt x="209170" y="31035"/>
                  </a:lnTo>
                  <a:lnTo>
                    <a:pt x="232810" y="51869"/>
                  </a:lnTo>
                  <a:lnTo>
                    <a:pt x="257460" y="90414"/>
                  </a:lnTo>
                  <a:lnTo>
                    <a:pt x="268928" y="107847"/>
                  </a:lnTo>
                  <a:lnTo>
                    <a:pt x="274368" y="144342"/>
                  </a:lnTo>
                  <a:lnTo>
                    <a:pt x="275112" y="158920"/>
                  </a:lnTo>
                  <a:lnTo>
                    <a:pt x="262916" y="195325"/>
                  </a:lnTo>
                  <a:lnTo>
                    <a:pt x="242588" y="234335"/>
                  </a:lnTo>
                  <a:lnTo>
                    <a:pt x="218306" y="266667"/>
                  </a:lnTo>
                  <a:lnTo>
                    <a:pt x="190382" y="294743"/>
                  </a:lnTo>
                  <a:lnTo>
                    <a:pt x="162198" y="316849"/>
                  </a:lnTo>
                  <a:lnTo>
                    <a:pt x="127084" y="331062"/>
                  </a:lnTo>
                  <a:lnTo>
                    <a:pt x="110159" y="336921"/>
                  </a:lnTo>
                  <a:lnTo>
                    <a:pt x="77527" y="338900"/>
                  </a:lnTo>
                  <a:lnTo>
                    <a:pt x="41814" y="336939"/>
                  </a:lnTo>
                  <a:lnTo>
                    <a:pt x="28879" y="332126"/>
                  </a:lnTo>
                  <a:lnTo>
                    <a:pt x="12563" y="319499"/>
                  </a:lnTo>
                  <a:lnTo>
                    <a:pt x="5001" y="309676"/>
                  </a:lnTo>
                  <a:lnTo>
                    <a:pt x="1053" y="299430"/>
                  </a:lnTo>
                  <a:lnTo>
                    <a:pt x="0" y="294228"/>
                  </a:lnTo>
                  <a:lnTo>
                    <a:pt x="1062" y="288996"/>
                  </a:lnTo>
                  <a:lnTo>
                    <a:pt x="10103" y="274088"/>
                  </a:lnTo>
                  <a:lnTo>
                    <a:pt x="19640" y="263693"/>
                  </a:lnTo>
                  <a:lnTo>
                    <a:pt x="28431" y="257826"/>
                  </a:lnTo>
                  <a:lnTo>
                    <a:pt x="65695" y="253211"/>
                  </a:lnTo>
                  <a:lnTo>
                    <a:pt x="102715" y="254651"/>
                  </a:lnTo>
                  <a:lnTo>
                    <a:pt x="126260" y="260776"/>
                  </a:lnTo>
                  <a:lnTo>
                    <a:pt x="161560" y="273342"/>
                  </a:lnTo>
                  <a:lnTo>
                    <a:pt x="196542" y="294120"/>
                  </a:lnTo>
                  <a:lnTo>
                    <a:pt x="233386" y="322108"/>
                  </a:lnTo>
                  <a:lnTo>
                    <a:pt x="267769" y="355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43"/>
          <p:cNvSpPr/>
          <p:nvPr>
            <p:custDataLst>
              <p:tags r:id="rId1"/>
            </p:custDataLst>
          </p:nvPr>
        </p:nvSpPr>
        <p:spPr>
          <a:xfrm>
            <a:off x="1603375" y="2444751"/>
            <a:ext cx="1262063" cy="79375"/>
          </a:xfrm>
          <a:custGeom>
            <a:avLst/>
            <a:gdLst/>
            <a:ahLst/>
            <a:cxnLst/>
            <a:rect l="0" t="0" r="0" b="0"/>
            <a:pathLst>
              <a:path w="1262063" h="79375">
                <a:moveTo>
                  <a:pt x="1262062" y="79374"/>
                </a:moveTo>
                <a:lnTo>
                  <a:pt x="1262062" y="79374"/>
                </a:lnTo>
                <a:lnTo>
                  <a:pt x="1242587" y="64112"/>
                </a:lnTo>
                <a:lnTo>
                  <a:pt x="1211962" y="50914"/>
                </a:lnTo>
                <a:lnTo>
                  <a:pt x="1178622" y="43405"/>
                </a:lnTo>
                <a:lnTo>
                  <a:pt x="1140009" y="40421"/>
                </a:lnTo>
                <a:lnTo>
                  <a:pt x="1106445" y="39832"/>
                </a:lnTo>
                <a:lnTo>
                  <a:pt x="1067968" y="33423"/>
                </a:lnTo>
                <a:lnTo>
                  <a:pt x="1028519" y="32079"/>
                </a:lnTo>
                <a:lnTo>
                  <a:pt x="991329" y="30932"/>
                </a:lnTo>
                <a:lnTo>
                  <a:pt x="957733" y="26313"/>
                </a:lnTo>
                <a:lnTo>
                  <a:pt x="927592" y="24553"/>
                </a:lnTo>
                <a:lnTo>
                  <a:pt x="888087" y="24031"/>
                </a:lnTo>
                <a:lnTo>
                  <a:pt x="851492" y="23877"/>
                </a:lnTo>
                <a:lnTo>
                  <a:pt x="822941" y="23840"/>
                </a:lnTo>
                <a:lnTo>
                  <a:pt x="785544" y="19606"/>
                </a:lnTo>
                <a:lnTo>
                  <a:pt x="756335" y="16980"/>
                </a:lnTo>
                <a:lnTo>
                  <a:pt x="729790" y="16365"/>
                </a:lnTo>
                <a:lnTo>
                  <a:pt x="700059" y="16092"/>
                </a:lnTo>
                <a:lnTo>
                  <a:pt x="660842" y="15057"/>
                </a:lnTo>
                <a:lnTo>
                  <a:pt x="628553" y="11689"/>
                </a:lnTo>
                <a:lnTo>
                  <a:pt x="593623" y="9604"/>
                </a:lnTo>
                <a:lnTo>
                  <a:pt x="560166" y="8678"/>
                </a:lnTo>
                <a:lnTo>
                  <a:pt x="521497" y="8156"/>
                </a:lnTo>
                <a:lnTo>
                  <a:pt x="487696" y="8002"/>
                </a:lnTo>
                <a:lnTo>
                  <a:pt x="455339" y="7074"/>
                </a:lnTo>
                <a:lnTo>
                  <a:pt x="423409" y="2487"/>
                </a:lnTo>
                <a:lnTo>
                  <a:pt x="391606" y="736"/>
                </a:lnTo>
                <a:lnTo>
                  <a:pt x="359840" y="218"/>
                </a:lnTo>
                <a:lnTo>
                  <a:pt x="325439" y="63"/>
                </a:lnTo>
                <a:lnTo>
                  <a:pt x="294276" y="28"/>
                </a:lnTo>
                <a:lnTo>
                  <a:pt x="259847" y="11"/>
                </a:lnTo>
                <a:lnTo>
                  <a:pt x="225731" y="5"/>
                </a:lnTo>
                <a:lnTo>
                  <a:pt x="195869" y="2"/>
                </a:lnTo>
                <a:lnTo>
                  <a:pt x="162693" y="0"/>
                </a:lnTo>
                <a:lnTo>
                  <a:pt x="123464" y="4213"/>
                </a:lnTo>
                <a:lnTo>
                  <a:pt x="86755" y="6833"/>
                </a:lnTo>
                <a:lnTo>
                  <a:pt x="47319" y="8601"/>
                </a:lnTo>
                <a:lnTo>
                  <a:pt x="0" y="158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11"/>
          <p:cNvGrpSpPr/>
          <p:nvPr/>
        </p:nvGrpSpPr>
        <p:grpSpPr>
          <a:xfrm>
            <a:off x="2024062" y="5421312"/>
            <a:ext cx="784986" cy="459413"/>
            <a:chOff x="2024062" y="5421312"/>
            <a:chExt cx="784986" cy="459413"/>
          </a:xfrm>
        </p:grpSpPr>
        <p:sp>
          <p:nvSpPr>
            <p:cNvPr id="30" name="SMARTInkShape-44"/>
            <p:cNvSpPr/>
            <p:nvPr>
              <p:custDataLst>
                <p:tags r:id="rId40"/>
              </p:custDataLst>
            </p:nvPr>
          </p:nvSpPr>
          <p:spPr>
            <a:xfrm>
              <a:off x="2024062" y="5454562"/>
              <a:ext cx="261939" cy="426163"/>
            </a:xfrm>
            <a:custGeom>
              <a:avLst/>
              <a:gdLst/>
              <a:ahLst/>
              <a:cxnLst/>
              <a:rect l="0" t="0" r="0" b="0"/>
              <a:pathLst>
                <a:path w="261939" h="426163">
                  <a:moveTo>
                    <a:pt x="0" y="54063"/>
                  </a:moveTo>
                  <a:lnTo>
                    <a:pt x="0" y="54063"/>
                  </a:lnTo>
                  <a:lnTo>
                    <a:pt x="0" y="49849"/>
                  </a:lnTo>
                  <a:lnTo>
                    <a:pt x="2352" y="45428"/>
                  </a:lnTo>
                  <a:lnTo>
                    <a:pt x="22873" y="23350"/>
                  </a:lnTo>
                  <a:lnTo>
                    <a:pt x="32508" y="18364"/>
                  </a:lnTo>
                  <a:lnTo>
                    <a:pt x="64645" y="8564"/>
                  </a:lnTo>
                  <a:lnTo>
                    <a:pt x="94911" y="0"/>
                  </a:lnTo>
                  <a:lnTo>
                    <a:pt x="128001" y="7331"/>
                  </a:lnTo>
                  <a:lnTo>
                    <a:pt x="162149" y="18461"/>
                  </a:lnTo>
                  <a:lnTo>
                    <a:pt x="193430" y="42254"/>
                  </a:lnTo>
                  <a:lnTo>
                    <a:pt x="220477" y="73093"/>
                  </a:lnTo>
                  <a:lnTo>
                    <a:pt x="235248" y="104975"/>
                  </a:lnTo>
                  <a:lnTo>
                    <a:pt x="243927" y="142612"/>
                  </a:lnTo>
                  <a:lnTo>
                    <a:pt x="245430" y="173982"/>
                  </a:lnTo>
                  <a:lnTo>
                    <a:pt x="239601" y="211414"/>
                  </a:lnTo>
                  <a:lnTo>
                    <a:pt x="231602" y="248102"/>
                  </a:lnTo>
                  <a:lnTo>
                    <a:pt x="215457" y="284716"/>
                  </a:lnTo>
                  <a:lnTo>
                    <a:pt x="199470" y="319426"/>
                  </a:lnTo>
                  <a:lnTo>
                    <a:pt x="169992" y="358644"/>
                  </a:lnTo>
                  <a:lnTo>
                    <a:pt x="134328" y="393412"/>
                  </a:lnTo>
                  <a:lnTo>
                    <a:pt x="98854" y="416154"/>
                  </a:lnTo>
                  <a:lnTo>
                    <a:pt x="80933" y="423874"/>
                  </a:lnTo>
                  <a:lnTo>
                    <a:pt x="61610" y="426162"/>
                  </a:lnTo>
                  <a:lnTo>
                    <a:pt x="43341" y="422625"/>
                  </a:lnTo>
                  <a:lnTo>
                    <a:pt x="26757" y="411779"/>
                  </a:lnTo>
                  <a:lnTo>
                    <a:pt x="14886" y="397394"/>
                  </a:lnTo>
                  <a:lnTo>
                    <a:pt x="13452" y="391430"/>
                  </a:lnTo>
                  <a:lnTo>
                    <a:pt x="15647" y="370394"/>
                  </a:lnTo>
                  <a:lnTo>
                    <a:pt x="22766" y="348285"/>
                  </a:lnTo>
                  <a:lnTo>
                    <a:pt x="41325" y="323279"/>
                  </a:lnTo>
                  <a:lnTo>
                    <a:pt x="58400" y="313943"/>
                  </a:lnTo>
                  <a:lnTo>
                    <a:pt x="93329" y="302888"/>
                  </a:lnTo>
                  <a:lnTo>
                    <a:pt x="119375" y="296632"/>
                  </a:lnTo>
                  <a:lnTo>
                    <a:pt x="157082" y="299491"/>
                  </a:lnTo>
                  <a:lnTo>
                    <a:pt x="183801" y="307220"/>
                  </a:lnTo>
                  <a:lnTo>
                    <a:pt x="218200" y="325602"/>
                  </a:lnTo>
                  <a:lnTo>
                    <a:pt x="261938" y="355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5"/>
            <p:cNvSpPr/>
            <p:nvPr>
              <p:custDataLst>
                <p:tags r:id="rId41"/>
              </p:custDataLst>
            </p:nvPr>
          </p:nvSpPr>
          <p:spPr>
            <a:xfrm>
              <a:off x="2325688" y="5438542"/>
              <a:ext cx="285751" cy="323842"/>
            </a:xfrm>
            <a:custGeom>
              <a:avLst/>
              <a:gdLst/>
              <a:ahLst/>
              <a:cxnLst/>
              <a:rect l="0" t="0" r="0" b="0"/>
              <a:pathLst>
                <a:path w="285751" h="323842">
                  <a:moveTo>
                    <a:pt x="0" y="85958"/>
                  </a:moveTo>
                  <a:lnTo>
                    <a:pt x="0" y="85958"/>
                  </a:lnTo>
                  <a:lnTo>
                    <a:pt x="6337" y="69593"/>
                  </a:lnTo>
                  <a:lnTo>
                    <a:pt x="12656" y="63470"/>
                  </a:lnTo>
                  <a:lnTo>
                    <a:pt x="30603" y="33628"/>
                  </a:lnTo>
                  <a:lnTo>
                    <a:pt x="50282" y="13019"/>
                  </a:lnTo>
                  <a:lnTo>
                    <a:pt x="74226" y="3217"/>
                  </a:lnTo>
                  <a:lnTo>
                    <a:pt x="100290" y="0"/>
                  </a:lnTo>
                  <a:lnTo>
                    <a:pt x="133483" y="5250"/>
                  </a:lnTo>
                  <a:lnTo>
                    <a:pt x="167715" y="21553"/>
                  </a:lnTo>
                  <a:lnTo>
                    <a:pt x="203354" y="58549"/>
                  </a:lnTo>
                  <a:lnTo>
                    <a:pt x="215279" y="79307"/>
                  </a:lnTo>
                  <a:lnTo>
                    <a:pt x="220184" y="110641"/>
                  </a:lnTo>
                  <a:lnTo>
                    <a:pt x="220959" y="143489"/>
                  </a:lnTo>
                  <a:lnTo>
                    <a:pt x="214910" y="172874"/>
                  </a:lnTo>
                  <a:lnTo>
                    <a:pt x="203220" y="206471"/>
                  </a:lnTo>
                  <a:lnTo>
                    <a:pt x="188570" y="239670"/>
                  </a:lnTo>
                  <a:lnTo>
                    <a:pt x="171701" y="267027"/>
                  </a:lnTo>
                  <a:lnTo>
                    <a:pt x="150725" y="291547"/>
                  </a:lnTo>
                  <a:lnTo>
                    <a:pt x="118005" y="310107"/>
                  </a:lnTo>
                  <a:lnTo>
                    <a:pt x="99640" y="319942"/>
                  </a:lnTo>
                  <a:lnTo>
                    <a:pt x="86261" y="322856"/>
                  </a:lnTo>
                  <a:lnTo>
                    <a:pt x="65938" y="323841"/>
                  </a:lnTo>
                  <a:lnTo>
                    <a:pt x="62479" y="322158"/>
                  </a:lnTo>
                  <a:lnTo>
                    <a:pt x="60173" y="319271"/>
                  </a:lnTo>
                  <a:lnTo>
                    <a:pt x="54577" y="309134"/>
                  </a:lnTo>
                  <a:lnTo>
                    <a:pt x="52259" y="306180"/>
                  </a:lnTo>
                  <a:lnTo>
                    <a:pt x="48235" y="273567"/>
                  </a:lnTo>
                  <a:lnTo>
                    <a:pt x="48778" y="264589"/>
                  </a:lnTo>
                  <a:lnTo>
                    <a:pt x="51959" y="254720"/>
                  </a:lnTo>
                  <a:lnTo>
                    <a:pt x="73128" y="227706"/>
                  </a:lnTo>
                  <a:lnTo>
                    <a:pt x="95387" y="211330"/>
                  </a:lnTo>
                  <a:lnTo>
                    <a:pt x="121519" y="201637"/>
                  </a:lnTo>
                  <a:lnTo>
                    <a:pt x="160652" y="197683"/>
                  </a:lnTo>
                  <a:lnTo>
                    <a:pt x="171060" y="198231"/>
                  </a:lnTo>
                  <a:lnTo>
                    <a:pt x="206950" y="208166"/>
                  </a:lnTo>
                  <a:lnTo>
                    <a:pt x="240382" y="227799"/>
                  </a:lnTo>
                  <a:lnTo>
                    <a:pt x="285750" y="252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6"/>
            <p:cNvSpPr/>
            <p:nvPr>
              <p:custDataLst>
                <p:tags r:id="rId42"/>
              </p:custDataLst>
            </p:nvPr>
          </p:nvSpPr>
          <p:spPr>
            <a:xfrm>
              <a:off x="2635783" y="5421312"/>
              <a:ext cx="173265" cy="246064"/>
            </a:xfrm>
            <a:custGeom>
              <a:avLst/>
              <a:gdLst/>
              <a:ahLst/>
              <a:cxnLst/>
              <a:rect l="0" t="0" r="0" b="0"/>
              <a:pathLst>
                <a:path w="173265" h="246064">
                  <a:moveTo>
                    <a:pt x="15342" y="0"/>
                  </a:moveTo>
                  <a:lnTo>
                    <a:pt x="15342" y="0"/>
                  </a:lnTo>
                  <a:lnTo>
                    <a:pt x="14460" y="20758"/>
                  </a:lnTo>
                  <a:lnTo>
                    <a:pt x="7258" y="59357"/>
                  </a:lnTo>
                  <a:lnTo>
                    <a:pt x="1267" y="98874"/>
                  </a:lnTo>
                  <a:lnTo>
                    <a:pt x="0" y="133660"/>
                  </a:lnTo>
                  <a:lnTo>
                    <a:pt x="1977" y="161605"/>
                  </a:lnTo>
                  <a:lnTo>
                    <a:pt x="13909" y="197931"/>
                  </a:lnTo>
                  <a:lnTo>
                    <a:pt x="38866" y="229626"/>
                  </a:lnTo>
                  <a:lnTo>
                    <a:pt x="52844" y="234347"/>
                  </a:lnTo>
                  <a:lnTo>
                    <a:pt x="61510" y="235607"/>
                  </a:lnTo>
                  <a:lnTo>
                    <a:pt x="78194" y="232302"/>
                  </a:lnTo>
                  <a:lnTo>
                    <a:pt x="116680" y="217237"/>
                  </a:lnTo>
                  <a:lnTo>
                    <a:pt x="135346" y="204079"/>
                  </a:lnTo>
                  <a:lnTo>
                    <a:pt x="164667" y="176033"/>
                  </a:lnTo>
                  <a:lnTo>
                    <a:pt x="169903" y="163786"/>
                  </a:lnTo>
                  <a:lnTo>
                    <a:pt x="173264" y="142792"/>
                  </a:lnTo>
                  <a:lnTo>
                    <a:pt x="171776" y="139292"/>
                  </a:lnTo>
                  <a:lnTo>
                    <a:pt x="165420" y="133051"/>
                  </a:lnTo>
                  <a:lnTo>
                    <a:pt x="156714" y="129689"/>
                  </a:lnTo>
                  <a:lnTo>
                    <a:pt x="151924" y="128793"/>
                  </a:lnTo>
                  <a:lnTo>
                    <a:pt x="132539" y="131745"/>
                  </a:lnTo>
                  <a:lnTo>
                    <a:pt x="114253" y="142419"/>
                  </a:lnTo>
                  <a:lnTo>
                    <a:pt x="94036" y="160947"/>
                  </a:lnTo>
                  <a:lnTo>
                    <a:pt x="76506" y="185982"/>
                  </a:lnTo>
                  <a:lnTo>
                    <a:pt x="62967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2"/>
          <p:cNvGrpSpPr/>
          <p:nvPr/>
        </p:nvGrpSpPr>
        <p:grpSpPr>
          <a:xfrm>
            <a:off x="3055937" y="5437188"/>
            <a:ext cx="182564" cy="261938"/>
            <a:chOff x="3055937" y="5437188"/>
            <a:chExt cx="182564" cy="261938"/>
          </a:xfrm>
        </p:grpSpPr>
        <p:sp>
          <p:nvSpPr>
            <p:cNvPr id="34" name="SMARTInkShape-47"/>
            <p:cNvSpPr/>
            <p:nvPr>
              <p:custDataLst>
                <p:tags r:id="rId38"/>
              </p:custDataLst>
            </p:nvPr>
          </p:nvSpPr>
          <p:spPr>
            <a:xfrm>
              <a:off x="3055937" y="5476875"/>
              <a:ext cx="182564" cy="127001"/>
            </a:xfrm>
            <a:custGeom>
              <a:avLst/>
              <a:gdLst/>
              <a:ahLst/>
              <a:cxnLst/>
              <a:rect l="0" t="0" r="0" b="0"/>
              <a:pathLst>
                <a:path w="182564" h="127001">
                  <a:moveTo>
                    <a:pt x="0" y="0"/>
                  </a:moveTo>
                  <a:lnTo>
                    <a:pt x="0" y="0"/>
                  </a:lnTo>
                  <a:lnTo>
                    <a:pt x="33933" y="27595"/>
                  </a:lnTo>
                  <a:lnTo>
                    <a:pt x="59227" y="43146"/>
                  </a:lnTo>
                  <a:lnTo>
                    <a:pt x="96269" y="64500"/>
                  </a:lnTo>
                  <a:lnTo>
                    <a:pt x="109815" y="74527"/>
                  </a:lnTo>
                  <a:lnTo>
                    <a:pt x="148374" y="109600"/>
                  </a:lnTo>
                  <a:lnTo>
                    <a:pt x="156490" y="114857"/>
                  </a:lnTo>
                  <a:lnTo>
                    <a:pt x="166018" y="120168"/>
                  </a:lnTo>
                  <a:lnTo>
                    <a:pt x="182563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8"/>
            <p:cNvSpPr/>
            <p:nvPr>
              <p:custDataLst>
                <p:tags r:id="rId39"/>
              </p:custDataLst>
            </p:nvPr>
          </p:nvSpPr>
          <p:spPr>
            <a:xfrm>
              <a:off x="3127375" y="5437188"/>
              <a:ext cx="103189" cy="261938"/>
            </a:xfrm>
            <a:custGeom>
              <a:avLst/>
              <a:gdLst/>
              <a:ahLst/>
              <a:cxnLst/>
              <a:rect l="0" t="0" r="0" b="0"/>
              <a:pathLst>
                <a:path w="103189" h="261938">
                  <a:moveTo>
                    <a:pt x="103188" y="0"/>
                  </a:moveTo>
                  <a:lnTo>
                    <a:pt x="103188" y="0"/>
                  </a:lnTo>
                  <a:lnTo>
                    <a:pt x="98973" y="0"/>
                  </a:lnTo>
                  <a:lnTo>
                    <a:pt x="97732" y="1763"/>
                  </a:lnTo>
                  <a:lnTo>
                    <a:pt x="86761" y="34514"/>
                  </a:lnTo>
                  <a:lnTo>
                    <a:pt x="79211" y="51677"/>
                  </a:lnTo>
                  <a:lnTo>
                    <a:pt x="68760" y="73805"/>
                  </a:lnTo>
                  <a:lnTo>
                    <a:pt x="55558" y="113014"/>
                  </a:lnTo>
                  <a:lnTo>
                    <a:pt x="47624" y="132263"/>
                  </a:lnTo>
                  <a:lnTo>
                    <a:pt x="39687" y="153253"/>
                  </a:lnTo>
                  <a:lnTo>
                    <a:pt x="31750" y="172115"/>
                  </a:lnTo>
                  <a:lnTo>
                    <a:pt x="16952" y="210092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3"/>
          <p:cNvGrpSpPr/>
          <p:nvPr/>
        </p:nvGrpSpPr>
        <p:grpSpPr>
          <a:xfrm>
            <a:off x="3460750" y="5286375"/>
            <a:ext cx="624896" cy="373063"/>
            <a:chOff x="3460750" y="5286375"/>
            <a:chExt cx="624896" cy="373063"/>
          </a:xfrm>
        </p:grpSpPr>
        <p:sp>
          <p:nvSpPr>
            <p:cNvPr id="37" name="SMARTInkShape-49"/>
            <p:cNvSpPr/>
            <p:nvPr>
              <p:custDataLst>
                <p:tags r:id="rId33"/>
              </p:custDataLst>
            </p:nvPr>
          </p:nvSpPr>
          <p:spPr>
            <a:xfrm>
              <a:off x="3460750" y="5357813"/>
              <a:ext cx="23781" cy="301625"/>
            </a:xfrm>
            <a:custGeom>
              <a:avLst/>
              <a:gdLst/>
              <a:ahLst/>
              <a:cxnLst/>
              <a:rect l="0" t="0" r="0" b="0"/>
              <a:pathLst>
                <a:path w="23781" h="301625">
                  <a:moveTo>
                    <a:pt x="0" y="0"/>
                  </a:moveTo>
                  <a:lnTo>
                    <a:pt x="0" y="0"/>
                  </a:lnTo>
                  <a:lnTo>
                    <a:pt x="4214" y="38133"/>
                  </a:lnTo>
                  <a:lnTo>
                    <a:pt x="12657" y="72012"/>
                  </a:lnTo>
                  <a:lnTo>
                    <a:pt x="17591" y="109408"/>
                  </a:lnTo>
                  <a:lnTo>
                    <a:pt x="22584" y="146749"/>
                  </a:lnTo>
                  <a:lnTo>
                    <a:pt x="23569" y="186332"/>
                  </a:lnTo>
                  <a:lnTo>
                    <a:pt x="23780" y="222920"/>
                  </a:lnTo>
                  <a:lnTo>
                    <a:pt x="19589" y="254688"/>
                  </a:lnTo>
                  <a:lnTo>
                    <a:pt x="15875" y="301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0"/>
            <p:cNvSpPr/>
            <p:nvPr>
              <p:custDataLst>
                <p:tags r:id="rId34"/>
              </p:custDataLst>
            </p:nvPr>
          </p:nvSpPr>
          <p:spPr>
            <a:xfrm>
              <a:off x="3603625" y="56038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1"/>
            <p:cNvSpPr/>
            <p:nvPr>
              <p:custDataLst>
                <p:tags r:id="rId35"/>
              </p:custDataLst>
            </p:nvPr>
          </p:nvSpPr>
          <p:spPr>
            <a:xfrm>
              <a:off x="3683000" y="5341938"/>
              <a:ext cx="15876" cy="285751"/>
            </a:xfrm>
            <a:custGeom>
              <a:avLst/>
              <a:gdLst/>
              <a:ahLst/>
              <a:cxnLst/>
              <a:rect l="0" t="0" r="0" b="0"/>
              <a:pathLst>
                <a:path w="15876" h="285751">
                  <a:moveTo>
                    <a:pt x="0" y="0"/>
                  </a:moveTo>
                  <a:lnTo>
                    <a:pt x="0" y="0"/>
                  </a:lnTo>
                  <a:lnTo>
                    <a:pt x="6282" y="14916"/>
                  </a:lnTo>
                  <a:lnTo>
                    <a:pt x="13174" y="52561"/>
                  </a:lnTo>
                  <a:lnTo>
                    <a:pt x="15519" y="90640"/>
                  </a:lnTo>
                  <a:lnTo>
                    <a:pt x="15828" y="123507"/>
                  </a:lnTo>
                  <a:lnTo>
                    <a:pt x="15865" y="162273"/>
                  </a:lnTo>
                  <a:lnTo>
                    <a:pt x="15874" y="201863"/>
                  </a:lnTo>
                  <a:lnTo>
                    <a:pt x="15875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2"/>
            <p:cNvSpPr/>
            <p:nvPr>
              <p:custDataLst>
                <p:tags r:id="rId36"/>
              </p:custDataLst>
            </p:nvPr>
          </p:nvSpPr>
          <p:spPr>
            <a:xfrm>
              <a:off x="3865581" y="5318125"/>
              <a:ext cx="7920" cy="246063"/>
            </a:xfrm>
            <a:custGeom>
              <a:avLst/>
              <a:gdLst/>
              <a:ahLst/>
              <a:cxnLst/>
              <a:rect l="0" t="0" r="0" b="0"/>
              <a:pathLst>
                <a:path w="7920" h="246063">
                  <a:moveTo>
                    <a:pt x="7919" y="0"/>
                  </a:moveTo>
                  <a:lnTo>
                    <a:pt x="7919" y="0"/>
                  </a:lnTo>
                  <a:lnTo>
                    <a:pt x="5567" y="15689"/>
                  </a:lnTo>
                  <a:lnTo>
                    <a:pt x="717" y="50965"/>
                  </a:lnTo>
                  <a:lnTo>
                    <a:pt x="78" y="90257"/>
                  </a:lnTo>
                  <a:lnTo>
                    <a:pt x="0" y="125981"/>
                  </a:lnTo>
                  <a:lnTo>
                    <a:pt x="2337" y="162305"/>
                  </a:lnTo>
                  <a:lnTo>
                    <a:pt x="6816" y="195416"/>
                  </a:lnTo>
                  <a:lnTo>
                    <a:pt x="7919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3"/>
            <p:cNvSpPr/>
            <p:nvPr>
              <p:custDataLst>
                <p:tags r:id="rId37"/>
              </p:custDataLst>
            </p:nvPr>
          </p:nvSpPr>
          <p:spPr>
            <a:xfrm>
              <a:off x="3889869" y="5286375"/>
              <a:ext cx="195777" cy="339208"/>
            </a:xfrm>
            <a:custGeom>
              <a:avLst/>
              <a:gdLst/>
              <a:ahLst/>
              <a:cxnLst/>
              <a:rect l="0" t="0" r="0" b="0"/>
              <a:pathLst>
                <a:path w="195777" h="339208">
                  <a:moveTo>
                    <a:pt x="31256" y="0"/>
                  </a:moveTo>
                  <a:lnTo>
                    <a:pt x="31256" y="0"/>
                  </a:lnTo>
                  <a:lnTo>
                    <a:pt x="27042" y="0"/>
                  </a:lnTo>
                  <a:lnTo>
                    <a:pt x="25801" y="882"/>
                  </a:lnTo>
                  <a:lnTo>
                    <a:pt x="24974" y="2352"/>
                  </a:lnTo>
                  <a:lnTo>
                    <a:pt x="23645" y="6834"/>
                  </a:lnTo>
                  <a:lnTo>
                    <a:pt x="21112" y="7447"/>
                  </a:lnTo>
                  <a:lnTo>
                    <a:pt x="16513" y="7840"/>
                  </a:lnTo>
                  <a:lnTo>
                    <a:pt x="16136" y="8755"/>
                  </a:lnTo>
                  <a:lnTo>
                    <a:pt x="15390" y="26825"/>
                  </a:lnTo>
                  <a:lnTo>
                    <a:pt x="14505" y="28466"/>
                  </a:lnTo>
                  <a:lnTo>
                    <a:pt x="13033" y="29561"/>
                  </a:lnTo>
                  <a:lnTo>
                    <a:pt x="11170" y="30291"/>
                  </a:lnTo>
                  <a:lnTo>
                    <a:pt x="9927" y="32541"/>
                  </a:lnTo>
                  <a:lnTo>
                    <a:pt x="7935" y="51178"/>
                  </a:lnTo>
                  <a:lnTo>
                    <a:pt x="5135" y="89279"/>
                  </a:lnTo>
                  <a:lnTo>
                    <a:pt x="0" y="122545"/>
                  </a:lnTo>
                  <a:lnTo>
                    <a:pt x="3817" y="159928"/>
                  </a:lnTo>
                  <a:lnTo>
                    <a:pt x="6369" y="192710"/>
                  </a:lnTo>
                  <a:lnTo>
                    <a:pt x="11339" y="224767"/>
                  </a:lnTo>
                  <a:lnTo>
                    <a:pt x="18397" y="260821"/>
                  </a:lnTo>
                  <a:lnTo>
                    <a:pt x="24110" y="294382"/>
                  </a:lnTo>
                  <a:lnTo>
                    <a:pt x="38043" y="320870"/>
                  </a:lnTo>
                  <a:lnTo>
                    <a:pt x="44856" y="328699"/>
                  </a:lnTo>
                  <a:lnTo>
                    <a:pt x="53763" y="335119"/>
                  </a:lnTo>
                  <a:lnTo>
                    <a:pt x="63602" y="338559"/>
                  </a:lnTo>
                  <a:lnTo>
                    <a:pt x="74736" y="339207"/>
                  </a:lnTo>
                  <a:lnTo>
                    <a:pt x="95880" y="333730"/>
                  </a:lnTo>
                  <a:lnTo>
                    <a:pt x="124376" y="316525"/>
                  </a:lnTo>
                  <a:lnTo>
                    <a:pt x="151786" y="289595"/>
                  </a:lnTo>
                  <a:lnTo>
                    <a:pt x="175915" y="255916"/>
                  </a:lnTo>
                  <a:lnTo>
                    <a:pt x="188182" y="226051"/>
                  </a:lnTo>
                  <a:lnTo>
                    <a:pt x="195051" y="193978"/>
                  </a:lnTo>
                  <a:lnTo>
                    <a:pt x="195776" y="176171"/>
                  </a:lnTo>
                  <a:lnTo>
                    <a:pt x="189746" y="138046"/>
                  </a:lnTo>
                  <a:lnTo>
                    <a:pt x="179040" y="102551"/>
                  </a:lnTo>
                  <a:lnTo>
                    <a:pt x="171371" y="87614"/>
                  </a:lnTo>
                  <a:lnTo>
                    <a:pt x="159300" y="73388"/>
                  </a:lnTo>
                  <a:lnTo>
                    <a:pt x="126391" y="53320"/>
                  </a:lnTo>
                  <a:lnTo>
                    <a:pt x="117341" y="50157"/>
                  </a:lnTo>
                  <a:lnTo>
                    <a:pt x="80156" y="47958"/>
                  </a:lnTo>
                  <a:lnTo>
                    <a:pt x="15381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MARTInkShape-54"/>
          <p:cNvSpPr/>
          <p:nvPr>
            <p:custDataLst>
              <p:tags r:id="rId2"/>
            </p:custDataLst>
          </p:nvPr>
        </p:nvSpPr>
        <p:spPr>
          <a:xfrm>
            <a:off x="3870312" y="5330469"/>
            <a:ext cx="248746" cy="320523"/>
          </a:xfrm>
          <a:custGeom>
            <a:avLst/>
            <a:gdLst/>
            <a:ahLst/>
            <a:cxnLst/>
            <a:rect l="0" t="0" r="0" b="0"/>
            <a:pathLst>
              <a:path w="248746" h="320523">
                <a:moveTo>
                  <a:pt x="90500" y="11469"/>
                </a:moveTo>
                <a:lnTo>
                  <a:pt x="90500" y="11469"/>
                </a:lnTo>
                <a:lnTo>
                  <a:pt x="86286" y="11469"/>
                </a:lnTo>
                <a:lnTo>
                  <a:pt x="81866" y="9117"/>
                </a:lnTo>
                <a:lnTo>
                  <a:pt x="76961" y="6013"/>
                </a:lnTo>
                <a:lnTo>
                  <a:pt x="71842" y="4634"/>
                </a:lnTo>
                <a:lnTo>
                  <a:pt x="69242" y="5148"/>
                </a:lnTo>
                <a:lnTo>
                  <a:pt x="44039" y="19970"/>
                </a:lnTo>
                <a:lnTo>
                  <a:pt x="24344" y="39046"/>
                </a:lnTo>
                <a:lnTo>
                  <a:pt x="6065" y="70657"/>
                </a:lnTo>
                <a:lnTo>
                  <a:pt x="645" y="84517"/>
                </a:lnTo>
                <a:lnTo>
                  <a:pt x="0" y="97144"/>
                </a:lnTo>
                <a:lnTo>
                  <a:pt x="5260" y="136669"/>
                </a:lnTo>
                <a:lnTo>
                  <a:pt x="15808" y="171027"/>
                </a:lnTo>
                <a:lnTo>
                  <a:pt x="22848" y="210013"/>
                </a:lnTo>
                <a:lnTo>
                  <a:pt x="37684" y="246493"/>
                </a:lnTo>
                <a:lnTo>
                  <a:pt x="60302" y="274444"/>
                </a:lnTo>
                <a:lnTo>
                  <a:pt x="73223" y="283513"/>
                </a:lnTo>
                <a:lnTo>
                  <a:pt x="84009" y="287571"/>
                </a:lnTo>
                <a:lnTo>
                  <a:pt x="101218" y="288774"/>
                </a:lnTo>
                <a:lnTo>
                  <a:pt x="110845" y="286704"/>
                </a:lnTo>
                <a:lnTo>
                  <a:pt x="150513" y="270609"/>
                </a:lnTo>
                <a:lnTo>
                  <a:pt x="187372" y="246071"/>
                </a:lnTo>
                <a:lnTo>
                  <a:pt x="207237" y="227731"/>
                </a:lnTo>
                <a:lnTo>
                  <a:pt x="227647" y="189781"/>
                </a:lnTo>
                <a:lnTo>
                  <a:pt x="232621" y="156136"/>
                </a:lnTo>
                <a:lnTo>
                  <a:pt x="232158" y="143674"/>
                </a:lnTo>
                <a:lnTo>
                  <a:pt x="224380" y="109451"/>
                </a:lnTo>
                <a:lnTo>
                  <a:pt x="204302" y="69775"/>
                </a:lnTo>
                <a:lnTo>
                  <a:pt x="203410" y="66214"/>
                </a:lnTo>
                <a:lnTo>
                  <a:pt x="189304" y="47826"/>
                </a:lnTo>
                <a:lnTo>
                  <a:pt x="174652" y="34197"/>
                </a:lnTo>
                <a:lnTo>
                  <a:pt x="153899" y="23993"/>
                </a:lnTo>
                <a:lnTo>
                  <a:pt x="148641" y="19818"/>
                </a:lnTo>
                <a:lnTo>
                  <a:pt x="135743" y="15179"/>
                </a:lnTo>
                <a:lnTo>
                  <a:pt x="96573" y="11794"/>
                </a:lnTo>
                <a:lnTo>
                  <a:pt x="82616" y="12495"/>
                </a:lnTo>
                <a:lnTo>
                  <a:pt x="70534" y="15746"/>
                </a:lnTo>
                <a:lnTo>
                  <a:pt x="49286" y="30474"/>
                </a:lnTo>
                <a:lnTo>
                  <a:pt x="38699" y="40814"/>
                </a:lnTo>
                <a:lnTo>
                  <a:pt x="17234" y="76267"/>
                </a:lnTo>
                <a:lnTo>
                  <a:pt x="11930" y="114827"/>
                </a:lnTo>
                <a:lnTo>
                  <a:pt x="12166" y="147322"/>
                </a:lnTo>
                <a:lnTo>
                  <a:pt x="17439" y="182093"/>
                </a:lnTo>
                <a:lnTo>
                  <a:pt x="22956" y="214898"/>
                </a:lnTo>
                <a:lnTo>
                  <a:pt x="33420" y="243557"/>
                </a:lnTo>
                <a:lnTo>
                  <a:pt x="56272" y="283111"/>
                </a:lnTo>
                <a:lnTo>
                  <a:pt x="70167" y="298722"/>
                </a:lnTo>
                <a:lnTo>
                  <a:pt x="95902" y="315241"/>
                </a:lnTo>
                <a:lnTo>
                  <a:pt x="116099" y="319887"/>
                </a:lnTo>
                <a:lnTo>
                  <a:pt x="123338" y="320522"/>
                </a:lnTo>
                <a:lnTo>
                  <a:pt x="140799" y="316666"/>
                </a:lnTo>
                <a:lnTo>
                  <a:pt x="154302" y="309939"/>
                </a:lnTo>
                <a:lnTo>
                  <a:pt x="192222" y="279011"/>
                </a:lnTo>
                <a:lnTo>
                  <a:pt x="222896" y="240754"/>
                </a:lnTo>
                <a:lnTo>
                  <a:pt x="240629" y="201850"/>
                </a:lnTo>
                <a:lnTo>
                  <a:pt x="246696" y="178120"/>
                </a:lnTo>
                <a:lnTo>
                  <a:pt x="248745" y="142185"/>
                </a:lnTo>
                <a:lnTo>
                  <a:pt x="242814" y="106571"/>
                </a:lnTo>
                <a:lnTo>
                  <a:pt x="233149" y="73535"/>
                </a:lnTo>
                <a:lnTo>
                  <a:pt x="223019" y="58669"/>
                </a:lnTo>
                <a:lnTo>
                  <a:pt x="194784" y="23945"/>
                </a:lnTo>
                <a:lnTo>
                  <a:pt x="176668" y="10364"/>
                </a:lnTo>
                <a:lnTo>
                  <a:pt x="144693" y="216"/>
                </a:lnTo>
                <a:lnTo>
                  <a:pt x="129579" y="0"/>
                </a:lnTo>
                <a:lnTo>
                  <a:pt x="95875" y="3948"/>
                </a:lnTo>
                <a:lnTo>
                  <a:pt x="74748" y="10612"/>
                </a:lnTo>
                <a:lnTo>
                  <a:pt x="45886" y="33219"/>
                </a:lnTo>
                <a:lnTo>
                  <a:pt x="20637" y="68650"/>
                </a:lnTo>
                <a:lnTo>
                  <a:pt x="13944" y="91323"/>
                </a:lnTo>
                <a:lnTo>
                  <a:pt x="11125" y="1384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SMARTInkShape-Group15"/>
          <p:cNvGrpSpPr/>
          <p:nvPr/>
        </p:nvGrpSpPr>
        <p:grpSpPr>
          <a:xfrm>
            <a:off x="4373563" y="5421312"/>
            <a:ext cx="214313" cy="87314"/>
            <a:chOff x="4373563" y="5421312"/>
            <a:chExt cx="214313" cy="87314"/>
          </a:xfrm>
        </p:grpSpPr>
        <p:sp>
          <p:nvSpPr>
            <p:cNvPr id="44" name="SMARTInkShape-55"/>
            <p:cNvSpPr/>
            <p:nvPr>
              <p:custDataLst>
                <p:tags r:id="rId31"/>
              </p:custDataLst>
            </p:nvPr>
          </p:nvSpPr>
          <p:spPr>
            <a:xfrm>
              <a:off x="4373563" y="5421312"/>
              <a:ext cx="174625" cy="15877"/>
            </a:xfrm>
            <a:custGeom>
              <a:avLst/>
              <a:gdLst/>
              <a:ahLst/>
              <a:cxnLst/>
              <a:rect l="0" t="0" r="0" b="0"/>
              <a:pathLst>
                <a:path w="174625" h="15877">
                  <a:moveTo>
                    <a:pt x="174624" y="0"/>
                  </a:moveTo>
                  <a:lnTo>
                    <a:pt x="174624" y="0"/>
                  </a:lnTo>
                  <a:lnTo>
                    <a:pt x="140704" y="0"/>
                  </a:lnTo>
                  <a:lnTo>
                    <a:pt x="104359" y="882"/>
                  </a:lnTo>
                  <a:lnTo>
                    <a:pt x="72764" y="5455"/>
                  </a:lnTo>
                  <a:lnTo>
                    <a:pt x="37630" y="8084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6"/>
            <p:cNvSpPr/>
            <p:nvPr>
              <p:custDataLst>
                <p:tags r:id="rId32"/>
              </p:custDataLst>
            </p:nvPr>
          </p:nvSpPr>
          <p:spPr>
            <a:xfrm>
              <a:off x="4413250" y="5500688"/>
              <a:ext cx="174626" cy="7938"/>
            </a:xfrm>
            <a:custGeom>
              <a:avLst/>
              <a:gdLst/>
              <a:ahLst/>
              <a:cxnLst/>
              <a:rect l="0" t="0" r="0" b="0"/>
              <a:pathLst>
                <a:path w="174626" h="7938">
                  <a:moveTo>
                    <a:pt x="174625" y="0"/>
                  </a:moveTo>
                  <a:lnTo>
                    <a:pt x="174625" y="0"/>
                  </a:lnTo>
                  <a:lnTo>
                    <a:pt x="161069" y="881"/>
                  </a:lnTo>
                  <a:lnTo>
                    <a:pt x="122260" y="7201"/>
                  </a:lnTo>
                  <a:lnTo>
                    <a:pt x="89632" y="7719"/>
                  </a:lnTo>
                  <a:lnTo>
                    <a:pt x="54682" y="787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6"/>
          <p:cNvGrpSpPr/>
          <p:nvPr/>
        </p:nvGrpSpPr>
        <p:grpSpPr>
          <a:xfrm>
            <a:off x="4685918" y="5199063"/>
            <a:ext cx="1651242" cy="444000"/>
            <a:chOff x="4685918" y="5199063"/>
            <a:chExt cx="1651242" cy="444000"/>
          </a:xfrm>
        </p:grpSpPr>
        <p:sp>
          <p:nvSpPr>
            <p:cNvPr id="47" name="SMARTInkShape-57"/>
            <p:cNvSpPr/>
            <p:nvPr>
              <p:custDataLst>
                <p:tags r:id="rId21"/>
              </p:custDataLst>
            </p:nvPr>
          </p:nvSpPr>
          <p:spPr>
            <a:xfrm>
              <a:off x="4841875" y="5288323"/>
              <a:ext cx="349251" cy="354740"/>
            </a:xfrm>
            <a:custGeom>
              <a:avLst/>
              <a:gdLst/>
              <a:ahLst/>
              <a:cxnLst/>
              <a:rect l="0" t="0" r="0" b="0"/>
              <a:pathLst>
                <a:path w="349251" h="354740">
                  <a:moveTo>
                    <a:pt x="23813" y="69490"/>
                  </a:moveTo>
                  <a:lnTo>
                    <a:pt x="23813" y="69490"/>
                  </a:lnTo>
                  <a:lnTo>
                    <a:pt x="11" y="69490"/>
                  </a:lnTo>
                  <a:lnTo>
                    <a:pt x="0" y="62656"/>
                  </a:lnTo>
                  <a:lnTo>
                    <a:pt x="22505" y="39994"/>
                  </a:lnTo>
                  <a:lnTo>
                    <a:pt x="52222" y="20386"/>
                  </a:lnTo>
                  <a:lnTo>
                    <a:pt x="86620" y="8865"/>
                  </a:lnTo>
                  <a:lnTo>
                    <a:pt x="125034" y="449"/>
                  </a:lnTo>
                  <a:lnTo>
                    <a:pt x="142001" y="0"/>
                  </a:lnTo>
                  <a:lnTo>
                    <a:pt x="178234" y="5026"/>
                  </a:lnTo>
                  <a:lnTo>
                    <a:pt x="217139" y="16849"/>
                  </a:lnTo>
                  <a:lnTo>
                    <a:pt x="255809" y="35314"/>
                  </a:lnTo>
                  <a:lnTo>
                    <a:pt x="277467" y="50055"/>
                  </a:lnTo>
                  <a:lnTo>
                    <a:pt x="311043" y="86578"/>
                  </a:lnTo>
                  <a:lnTo>
                    <a:pt x="319921" y="97369"/>
                  </a:lnTo>
                  <a:lnTo>
                    <a:pt x="326807" y="110984"/>
                  </a:lnTo>
                  <a:lnTo>
                    <a:pt x="331428" y="137738"/>
                  </a:lnTo>
                  <a:lnTo>
                    <a:pt x="327535" y="176620"/>
                  </a:lnTo>
                  <a:lnTo>
                    <a:pt x="324295" y="198049"/>
                  </a:lnTo>
                  <a:lnTo>
                    <a:pt x="310643" y="230899"/>
                  </a:lnTo>
                  <a:lnTo>
                    <a:pt x="303869" y="248824"/>
                  </a:lnTo>
                  <a:lnTo>
                    <a:pt x="289257" y="268832"/>
                  </a:lnTo>
                  <a:lnTo>
                    <a:pt x="253416" y="301016"/>
                  </a:lnTo>
                  <a:lnTo>
                    <a:pt x="224449" y="324624"/>
                  </a:lnTo>
                  <a:lnTo>
                    <a:pt x="190934" y="340667"/>
                  </a:lnTo>
                  <a:lnTo>
                    <a:pt x="162526" y="351446"/>
                  </a:lnTo>
                  <a:lnTo>
                    <a:pt x="131254" y="354115"/>
                  </a:lnTo>
                  <a:lnTo>
                    <a:pt x="113016" y="354739"/>
                  </a:lnTo>
                  <a:lnTo>
                    <a:pt x="96090" y="350314"/>
                  </a:lnTo>
                  <a:lnTo>
                    <a:pt x="62892" y="333587"/>
                  </a:lnTo>
                  <a:lnTo>
                    <a:pt x="48551" y="314934"/>
                  </a:lnTo>
                  <a:lnTo>
                    <a:pt x="45596" y="309847"/>
                  </a:lnTo>
                  <a:lnTo>
                    <a:pt x="44665" y="297141"/>
                  </a:lnTo>
                  <a:lnTo>
                    <a:pt x="51254" y="271640"/>
                  </a:lnTo>
                  <a:lnTo>
                    <a:pt x="62713" y="255013"/>
                  </a:lnTo>
                  <a:lnTo>
                    <a:pt x="69912" y="248958"/>
                  </a:lnTo>
                  <a:lnTo>
                    <a:pt x="76932" y="244503"/>
                  </a:lnTo>
                  <a:lnTo>
                    <a:pt x="90802" y="233842"/>
                  </a:lnTo>
                  <a:lnTo>
                    <a:pt x="129001" y="223276"/>
                  </a:lnTo>
                  <a:lnTo>
                    <a:pt x="155717" y="222065"/>
                  </a:lnTo>
                  <a:lnTo>
                    <a:pt x="186144" y="229110"/>
                  </a:lnTo>
                  <a:lnTo>
                    <a:pt x="221390" y="238995"/>
                  </a:lnTo>
                  <a:lnTo>
                    <a:pt x="255541" y="252074"/>
                  </a:lnTo>
                  <a:lnTo>
                    <a:pt x="286054" y="266853"/>
                  </a:lnTo>
                  <a:lnTo>
                    <a:pt x="321471" y="295213"/>
                  </a:lnTo>
                  <a:lnTo>
                    <a:pt x="349250" y="315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8"/>
            <p:cNvSpPr/>
            <p:nvPr>
              <p:custDataLst>
                <p:tags r:id="rId22"/>
              </p:custDataLst>
            </p:nvPr>
          </p:nvSpPr>
          <p:spPr>
            <a:xfrm>
              <a:off x="5255862" y="5341938"/>
              <a:ext cx="157514" cy="173909"/>
            </a:xfrm>
            <a:custGeom>
              <a:avLst/>
              <a:gdLst/>
              <a:ahLst/>
              <a:cxnLst/>
              <a:rect l="0" t="0" r="0" b="0"/>
              <a:pathLst>
                <a:path w="157514" h="173909">
                  <a:moveTo>
                    <a:pt x="30513" y="0"/>
                  </a:moveTo>
                  <a:lnTo>
                    <a:pt x="30513" y="0"/>
                  </a:lnTo>
                  <a:lnTo>
                    <a:pt x="37347" y="0"/>
                  </a:lnTo>
                  <a:lnTo>
                    <a:pt x="37714" y="881"/>
                  </a:lnTo>
                  <a:lnTo>
                    <a:pt x="38123" y="4212"/>
                  </a:lnTo>
                  <a:lnTo>
                    <a:pt x="30990" y="41119"/>
                  </a:lnTo>
                  <a:lnTo>
                    <a:pt x="28302" y="58338"/>
                  </a:lnTo>
                  <a:lnTo>
                    <a:pt x="16993" y="91042"/>
                  </a:lnTo>
                  <a:lnTo>
                    <a:pt x="8229" y="129995"/>
                  </a:lnTo>
                  <a:lnTo>
                    <a:pt x="0" y="166459"/>
                  </a:lnTo>
                  <a:lnTo>
                    <a:pt x="470" y="169181"/>
                  </a:lnTo>
                  <a:lnTo>
                    <a:pt x="1665" y="170995"/>
                  </a:lnTo>
                  <a:lnTo>
                    <a:pt x="3343" y="172205"/>
                  </a:lnTo>
                  <a:lnTo>
                    <a:pt x="7561" y="173549"/>
                  </a:lnTo>
                  <a:lnTo>
                    <a:pt x="9919" y="173908"/>
                  </a:lnTo>
                  <a:lnTo>
                    <a:pt x="47367" y="163514"/>
                  </a:lnTo>
                  <a:lnTo>
                    <a:pt x="83786" y="158808"/>
                  </a:lnTo>
                  <a:lnTo>
                    <a:pt x="15751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9"/>
            <p:cNvSpPr/>
            <p:nvPr>
              <p:custDataLst>
                <p:tags r:id="rId23"/>
              </p:custDataLst>
            </p:nvPr>
          </p:nvSpPr>
          <p:spPr>
            <a:xfrm>
              <a:off x="5429250" y="5326062"/>
              <a:ext cx="23008" cy="269877"/>
            </a:xfrm>
            <a:custGeom>
              <a:avLst/>
              <a:gdLst/>
              <a:ahLst/>
              <a:cxnLst/>
              <a:rect l="0" t="0" r="0" b="0"/>
              <a:pathLst>
                <a:path w="23008" h="269877">
                  <a:moveTo>
                    <a:pt x="0" y="0"/>
                  </a:moveTo>
                  <a:lnTo>
                    <a:pt x="0" y="0"/>
                  </a:lnTo>
                  <a:lnTo>
                    <a:pt x="4213" y="8428"/>
                  </a:lnTo>
                  <a:lnTo>
                    <a:pt x="8084" y="39752"/>
                  </a:lnTo>
                  <a:lnTo>
                    <a:pt x="13174" y="70477"/>
                  </a:lnTo>
                  <a:lnTo>
                    <a:pt x="15957" y="105353"/>
                  </a:lnTo>
                  <a:lnTo>
                    <a:pt x="21093" y="134991"/>
                  </a:lnTo>
                  <a:lnTo>
                    <a:pt x="23007" y="170035"/>
                  </a:lnTo>
                  <a:lnTo>
                    <a:pt x="21301" y="209225"/>
                  </a:lnTo>
                  <a:lnTo>
                    <a:pt x="15875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0"/>
            <p:cNvSpPr/>
            <p:nvPr>
              <p:custDataLst>
                <p:tags r:id="rId24"/>
              </p:custDataLst>
            </p:nvPr>
          </p:nvSpPr>
          <p:spPr>
            <a:xfrm>
              <a:off x="5513518" y="5302577"/>
              <a:ext cx="200938" cy="252314"/>
            </a:xfrm>
            <a:custGeom>
              <a:avLst/>
              <a:gdLst/>
              <a:ahLst/>
              <a:cxnLst/>
              <a:rect l="0" t="0" r="0" b="0"/>
              <a:pathLst>
                <a:path w="200938" h="252314">
                  <a:moveTo>
                    <a:pt x="114170" y="7611"/>
                  </a:moveTo>
                  <a:lnTo>
                    <a:pt x="114170" y="7611"/>
                  </a:lnTo>
                  <a:lnTo>
                    <a:pt x="114170" y="0"/>
                  </a:lnTo>
                  <a:lnTo>
                    <a:pt x="78405" y="17584"/>
                  </a:lnTo>
                  <a:lnTo>
                    <a:pt x="42870" y="40849"/>
                  </a:lnTo>
                  <a:lnTo>
                    <a:pt x="7324" y="68543"/>
                  </a:lnTo>
                  <a:lnTo>
                    <a:pt x="1124" y="77612"/>
                  </a:lnTo>
                  <a:lnTo>
                    <a:pt x="0" y="81619"/>
                  </a:lnTo>
                  <a:lnTo>
                    <a:pt x="133" y="85172"/>
                  </a:lnTo>
                  <a:lnTo>
                    <a:pt x="1104" y="88422"/>
                  </a:lnTo>
                  <a:lnTo>
                    <a:pt x="9238" y="94385"/>
                  </a:lnTo>
                  <a:lnTo>
                    <a:pt x="48861" y="110750"/>
                  </a:lnTo>
                  <a:lnTo>
                    <a:pt x="87494" y="124760"/>
                  </a:lnTo>
                  <a:lnTo>
                    <a:pt x="112047" y="133064"/>
                  </a:lnTo>
                  <a:lnTo>
                    <a:pt x="146860" y="156271"/>
                  </a:lnTo>
                  <a:lnTo>
                    <a:pt x="185199" y="183357"/>
                  </a:lnTo>
                  <a:lnTo>
                    <a:pt x="195285" y="200794"/>
                  </a:lnTo>
                  <a:lnTo>
                    <a:pt x="199645" y="214291"/>
                  </a:lnTo>
                  <a:lnTo>
                    <a:pt x="200937" y="228089"/>
                  </a:lnTo>
                  <a:lnTo>
                    <a:pt x="196537" y="238187"/>
                  </a:lnTo>
                  <a:lnTo>
                    <a:pt x="192893" y="243349"/>
                  </a:lnTo>
                  <a:lnTo>
                    <a:pt x="184142" y="249084"/>
                  </a:lnTo>
                  <a:lnTo>
                    <a:pt x="166946" y="252313"/>
                  </a:lnTo>
                  <a:lnTo>
                    <a:pt x="154383" y="252187"/>
                  </a:lnTo>
                  <a:lnTo>
                    <a:pt x="145858" y="249191"/>
                  </a:lnTo>
                  <a:lnTo>
                    <a:pt x="131888" y="238332"/>
                  </a:lnTo>
                  <a:lnTo>
                    <a:pt x="120791" y="223943"/>
                  </a:lnTo>
                  <a:lnTo>
                    <a:pt x="116131" y="195867"/>
                  </a:lnTo>
                  <a:lnTo>
                    <a:pt x="120012" y="160429"/>
                  </a:lnTo>
                  <a:lnTo>
                    <a:pt x="126045" y="125717"/>
                  </a:lnTo>
                  <a:lnTo>
                    <a:pt x="143362" y="87392"/>
                  </a:lnTo>
                  <a:lnTo>
                    <a:pt x="152633" y="68022"/>
                  </a:lnTo>
                  <a:lnTo>
                    <a:pt x="169732" y="39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1"/>
            <p:cNvSpPr/>
            <p:nvPr>
              <p:custDataLst>
                <p:tags r:id="rId25"/>
              </p:custDataLst>
            </p:nvPr>
          </p:nvSpPr>
          <p:spPr>
            <a:xfrm>
              <a:off x="5842000" y="55165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2"/>
            <p:cNvSpPr/>
            <p:nvPr>
              <p:custDataLst>
                <p:tags r:id="rId26"/>
              </p:custDataLst>
            </p:nvPr>
          </p:nvSpPr>
          <p:spPr>
            <a:xfrm>
              <a:off x="6002627" y="5254625"/>
              <a:ext cx="131691" cy="284731"/>
            </a:xfrm>
            <a:custGeom>
              <a:avLst/>
              <a:gdLst/>
              <a:ahLst/>
              <a:cxnLst/>
              <a:rect l="0" t="0" r="0" b="0"/>
              <a:pathLst>
                <a:path w="131691" h="284731">
                  <a:moveTo>
                    <a:pt x="61623" y="0"/>
                  </a:moveTo>
                  <a:lnTo>
                    <a:pt x="61623" y="0"/>
                  </a:lnTo>
                  <a:lnTo>
                    <a:pt x="57409" y="4213"/>
                  </a:lnTo>
                  <a:lnTo>
                    <a:pt x="55340" y="8634"/>
                  </a:lnTo>
                  <a:lnTo>
                    <a:pt x="54789" y="11048"/>
                  </a:lnTo>
                  <a:lnTo>
                    <a:pt x="31686" y="45974"/>
                  </a:lnTo>
                  <a:lnTo>
                    <a:pt x="14585" y="80813"/>
                  </a:lnTo>
                  <a:lnTo>
                    <a:pt x="6300" y="113797"/>
                  </a:lnTo>
                  <a:lnTo>
                    <a:pt x="0" y="148106"/>
                  </a:lnTo>
                  <a:lnTo>
                    <a:pt x="1031" y="179409"/>
                  </a:lnTo>
                  <a:lnTo>
                    <a:pt x="5067" y="217903"/>
                  </a:lnTo>
                  <a:lnTo>
                    <a:pt x="7970" y="231489"/>
                  </a:lnTo>
                  <a:lnTo>
                    <a:pt x="24455" y="268334"/>
                  </a:lnTo>
                  <a:lnTo>
                    <a:pt x="28906" y="274139"/>
                  </a:lnTo>
                  <a:lnTo>
                    <a:pt x="40908" y="280589"/>
                  </a:lnTo>
                  <a:lnTo>
                    <a:pt x="61744" y="284730"/>
                  </a:lnTo>
                  <a:lnTo>
                    <a:pt x="70790" y="280593"/>
                  </a:lnTo>
                  <a:lnTo>
                    <a:pt x="99840" y="255240"/>
                  </a:lnTo>
                  <a:lnTo>
                    <a:pt x="118300" y="230628"/>
                  </a:lnTo>
                  <a:lnTo>
                    <a:pt x="129979" y="203187"/>
                  </a:lnTo>
                  <a:lnTo>
                    <a:pt x="131690" y="192905"/>
                  </a:lnTo>
                  <a:lnTo>
                    <a:pt x="130101" y="182456"/>
                  </a:lnTo>
                  <a:lnTo>
                    <a:pt x="126453" y="173695"/>
                  </a:lnTo>
                  <a:lnTo>
                    <a:pt x="124246" y="171360"/>
                  </a:lnTo>
                  <a:lnTo>
                    <a:pt x="110153" y="163396"/>
                  </a:lnTo>
                  <a:lnTo>
                    <a:pt x="106323" y="162729"/>
                  </a:lnTo>
                  <a:lnTo>
                    <a:pt x="102889" y="163166"/>
                  </a:lnTo>
                  <a:lnTo>
                    <a:pt x="82611" y="174419"/>
                  </a:lnTo>
                  <a:lnTo>
                    <a:pt x="73008" y="185999"/>
                  </a:lnTo>
                  <a:lnTo>
                    <a:pt x="53988" y="224206"/>
                  </a:lnTo>
                  <a:lnTo>
                    <a:pt x="48528" y="236348"/>
                  </a:lnTo>
                  <a:lnTo>
                    <a:pt x="3781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3"/>
            <p:cNvSpPr/>
            <p:nvPr>
              <p:custDataLst>
                <p:tags r:id="rId27"/>
              </p:custDataLst>
            </p:nvPr>
          </p:nvSpPr>
          <p:spPr>
            <a:xfrm>
              <a:off x="6168434" y="5270500"/>
              <a:ext cx="168726" cy="203731"/>
            </a:xfrm>
            <a:custGeom>
              <a:avLst/>
              <a:gdLst/>
              <a:ahLst/>
              <a:cxnLst/>
              <a:rect l="0" t="0" r="0" b="0"/>
              <a:pathLst>
                <a:path w="168726" h="203731">
                  <a:moveTo>
                    <a:pt x="38691" y="7937"/>
                  </a:moveTo>
                  <a:lnTo>
                    <a:pt x="38691" y="7937"/>
                  </a:lnTo>
                  <a:lnTo>
                    <a:pt x="38691" y="14771"/>
                  </a:lnTo>
                  <a:lnTo>
                    <a:pt x="18678" y="44478"/>
                  </a:lnTo>
                  <a:lnTo>
                    <a:pt x="6577" y="76561"/>
                  </a:lnTo>
                  <a:lnTo>
                    <a:pt x="0" y="107782"/>
                  </a:lnTo>
                  <a:lnTo>
                    <a:pt x="1552" y="138197"/>
                  </a:lnTo>
                  <a:lnTo>
                    <a:pt x="10090" y="173700"/>
                  </a:lnTo>
                  <a:lnTo>
                    <a:pt x="15101" y="183033"/>
                  </a:lnTo>
                  <a:lnTo>
                    <a:pt x="33933" y="197453"/>
                  </a:lnTo>
                  <a:lnTo>
                    <a:pt x="48041" y="202409"/>
                  </a:lnTo>
                  <a:lnTo>
                    <a:pt x="63131" y="203730"/>
                  </a:lnTo>
                  <a:lnTo>
                    <a:pt x="102273" y="195094"/>
                  </a:lnTo>
                  <a:lnTo>
                    <a:pt x="117601" y="187647"/>
                  </a:lnTo>
                  <a:lnTo>
                    <a:pt x="151707" y="148580"/>
                  </a:lnTo>
                  <a:lnTo>
                    <a:pt x="162037" y="130650"/>
                  </a:lnTo>
                  <a:lnTo>
                    <a:pt x="167888" y="113335"/>
                  </a:lnTo>
                  <a:lnTo>
                    <a:pt x="168725" y="96232"/>
                  </a:lnTo>
                  <a:lnTo>
                    <a:pt x="162077" y="63694"/>
                  </a:lnTo>
                  <a:lnTo>
                    <a:pt x="154820" y="48172"/>
                  </a:lnTo>
                  <a:lnTo>
                    <a:pt x="137248" y="28690"/>
                  </a:lnTo>
                  <a:lnTo>
                    <a:pt x="113917" y="12559"/>
                  </a:lnTo>
                  <a:lnTo>
                    <a:pt x="87652" y="4637"/>
                  </a:lnTo>
                  <a:lnTo>
                    <a:pt x="307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4"/>
            <p:cNvSpPr/>
            <p:nvPr>
              <p:custDataLst>
                <p:tags r:id="rId28"/>
              </p:custDataLst>
            </p:nvPr>
          </p:nvSpPr>
          <p:spPr>
            <a:xfrm>
              <a:off x="4685918" y="5238750"/>
              <a:ext cx="166946" cy="285751"/>
            </a:xfrm>
            <a:custGeom>
              <a:avLst/>
              <a:gdLst/>
              <a:ahLst/>
              <a:cxnLst/>
              <a:rect l="0" t="0" r="0" b="0"/>
              <a:pathLst>
                <a:path w="166946" h="285751">
                  <a:moveTo>
                    <a:pt x="124207" y="0"/>
                  </a:moveTo>
                  <a:lnTo>
                    <a:pt x="124207" y="0"/>
                  </a:lnTo>
                  <a:lnTo>
                    <a:pt x="119993" y="0"/>
                  </a:lnTo>
                  <a:lnTo>
                    <a:pt x="108945" y="4213"/>
                  </a:lnTo>
                  <a:lnTo>
                    <a:pt x="69335" y="30998"/>
                  </a:lnTo>
                  <a:lnTo>
                    <a:pt x="49740" y="42699"/>
                  </a:lnTo>
                  <a:lnTo>
                    <a:pt x="40840" y="47199"/>
                  </a:lnTo>
                  <a:lnTo>
                    <a:pt x="23105" y="59758"/>
                  </a:lnTo>
                  <a:lnTo>
                    <a:pt x="15773" y="63600"/>
                  </a:lnTo>
                  <a:lnTo>
                    <a:pt x="3492" y="74799"/>
                  </a:lnTo>
                  <a:lnTo>
                    <a:pt x="0" y="81163"/>
                  </a:lnTo>
                  <a:lnTo>
                    <a:pt x="1715" y="84094"/>
                  </a:lnTo>
                  <a:lnTo>
                    <a:pt x="33414" y="101374"/>
                  </a:lnTo>
                  <a:lnTo>
                    <a:pt x="67522" y="116384"/>
                  </a:lnTo>
                  <a:lnTo>
                    <a:pt x="99258" y="131207"/>
                  </a:lnTo>
                  <a:lnTo>
                    <a:pt x="131505" y="152096"/>
                  </a:lnTo>
                  <a:lnTo>
                    <a:pt x="160321" y="188067"/>
                  </a:lnTo>
                  <a:lnTo>
                    <a:pt x="166128" y="200883"/>
                  </a:lnTo>
                  <a:lnTo>
                    <a:pt x="166945" y="215400"/>
                  </a:lnTo>
                  <a:lnTo>
                    <a:pt x="164369" y="228907"/>
                  </a:lnTo>
                  <a:lnTo>
                    <a:pt x="148812" y="256270"/>
                  </a:lnTo>
                  <a:lnTo>
                    <a:pt x="136906" y="266179"/>
                  </a:lnTo>
                  <a:lnTo>
                    <a:pt x="123677" y="272643"/>
                  </a:lnTo>
                  <a:lnTo>
                    <a:pt x="8452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5"/>
            <p:cNvSpPr/>
            <p:nvPr>
              <p:custDataLst>
                <p:tags r:id="rId29"/>
              </p:custDataLst>
            </p:nvPr>
          </p:nvSpPr>
          <p:spPr>
            <a:xfrm>
              <a:off x="4738687" y="5199063"/>
              <a:ext cx="95251" cy="301626"/>
            </a:xfrm>
            <a:custGeom>
              <a:avLst/>
              <a:gdLst/>
              <a:ahLst/>
              <a:cxnLst/>
              <a:rect l="0" t="0" r="0" b="0"/>
              <a:pathLst>
                <a:path w="95251" h="301626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11048" y="44967"/>
                  </a:lnTo>
                  <a:lnTo>
                    <a:pt x="23874" y="80679"/>
                  </a:lnTo>
                  <a:lnTo>
                    <a:pt x="29417" y="103573"/>
                  </a:lnTo>
                  <a:lnTo>
                    <a:pt x="32477" y="119234"/>
                  </a:lnTo>
                  <a:lnTo>
                    <a:pt x="48814" y="157901"/>
                  </a:lnTo>
                  <a:lnTo>
                    <a:pt x="61501" y="193482"/>
                  </a:lnTo>
                  <a:lnTo>
                    <a:pt x="70845" y="225485"/>
                  </a:lnTo>
                  <a:lnTo>
                    <a:pt x="95250" y="301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6"/>
            <p:cNvSpPr/>
            <p:nvPr>
              <p:custDataLst>
                <p:tags r:id="rId30"/>
              </p:custDataLst>
            </p:nvPr>
          </p:nvSpPr>
          <p:spPr>
            <a:xfrm>
              <a:off x="4778500" y="5272318"/>
              <a:ext cx="55438" cy="228371"/>
            </a:xfrm>
            <a:custGeom>
              <a:avLst/>
              <a:gdLst/>
              <a:ahLst/>
              <a:cxnLst/>
              <a:rect l="0" t="0" r="0" b="0"/>
              <a:pathLst>
                <a:path w="55438" h="228371">
                  <a:moveTo>
                    <a:pt x="15750" y="45807"/>
                  </a:moveTo>
                  <a:lnTo>
                    <a:pt x="15750" y="45807"/>
                  </a:lnTo>
                  <a:lnTo>
                    <a:pt x="7116" y="18325"/>
                  </a:lnTo>
                  <a:lnTo>
                    <a:pt x="2021" y="7384"/>
                  </a:lnTo>
                  <a:lnTo>
                    <a:pt x="299" y="0"/>
                  </a:lnTo>
                  <a:lnTo>
                    <a:pt x="157" y="276"/>
                  </a:lnTo>
                  <a:lnTo>
                    <a:pt x="0" y="2934"/>
                  </a:lnTo>
                  <a:lnTo>
                    <a:pt x="6721" y="41604"/>
                  </a:lnTo>
                  <a:lnTo>
                    <a:pt x="13951" y="78049"/>
                  </a:lnTo>
                  <a:lnTo>
                    <a:pt x="16714" y="93651"/>
                  </a:lnTo>
                  <a:lnTo>
                    <a:pt x="30508" y="132281"/>
                  </a:lnTo>
                  <a:lnTo>
                    <a:pt x="39232" y="167854"/>
                  </a:lnTo>
                  <a:lnTo>
                    <a:pt x="55437" y="228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17"/>
          <p:cNvGrpSpPr/>
          <p:nvPr/>
        </p:nvGrpSpPr>
        <p:grpSpPr>
          <a:xfrm>
            <a:off x="6611937" y="5119688"/>
            <a:ext cx="1301752" cy="365126"/>
            <a:chOff x="6611937" y="5119688"/>
            <a:chExt cx="1301752" cy="365126"/>
          </a:xfrm>
        </p:grpSpPr>
        <p:sp>
          <p:nvSpPr>
            <p:cNvPr id="58" name="SMARTInkShape-67"/>
            <p:cNvSpPr/>
            <p:nvPr>
              <p:custDataLst>
                <p:tags r:id="rId13"/>
              </p:custDataLst>
            </p:nvPr>
          </p:nvSpPr>
          <p:spPr>
            <a:xfrm>
              <a:off x="6611937" y="5270500"/>
              <a:ext cx="174627" cy="158751"/>
            </a:xfrm>
            <a:custGeom>
              <a:avLst/>
              <a:gdLst/>
              <a:ahLst/>
              <a:cxnLst/>
              <a:rect l="0" t="0" r="0" b="0"/>
              <a:pathLst>
                <a:path w="174627" h="158751">
                  <a:moveTo>
                    <a:pt x="0" y="0"/>
                  </a:moveTo>
                  <a:lnTo>
                    <a:pt x="0" y="0"/>
                  </a:lnTo>
                  <a:lnTo>
                    <a:pt x="12674" y="882"/>
                  </a:lnTo>
                  <a:lnTo>
                    <a:pt x="22096" y="4213"/>
                  </a:lnTo>
                  <a:lnTo>
                    <a:pt x="59833" y="36540"/>
                  </a:lnTo>
                  <a:lnTo>
                    <a:pt x="92515" y="71368"/>
                  </a:lnTo>
                  <a:lnTo>
                    <a:pt x="121402" y="104223"/>
                  </a:lnTo>
                  <a:lnTo>
                    <a:pt x="174626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8"/>
            <p:cNvSpPr/>
            <p:nvPr>
              <p:custDataLst>
                <p:tags r:id="rId14"/>
              </p:custDataLst>
            </p:nvPr>
          </p:nvSpPr>
          <p:spPr>
            <a:xfrm>
              <a:off x="6659562" y="5230812"/>
              <a:ext cx="119063" cy="254002"/>
            </a:xfrm>
            <a:custGeom>
              <a:avLst/>
              <a:gdLst/>
              <a:ahLst/>
              <a:cxnLst/>
              <a:rect l="0" t="0" r="0" b="0"/>
              <a:pathLst>
                <a:path w="119063" h="254002">
                  <a:moveTo>
                    <a:pt x="119062" y="0"/>
                  </a:moveTo>
                  <a:lnTo>
                    <a:pt x="119062" y="0"/>
                  </a:lnTo>
                  <a:lnTo>
                    <a:pt x="119062" y="4214"/>
                  </a:lnTo>
                  <a:lnTo>
                    <a:pt x="111844" y="20758"/>
                  </a:lnTo>
                  <a:lnTo>
                    <a:pt x="93570" y="60419"/>
                  </a:lnTo>
                  <a:lnTo>
                    <a:pt x="79502" y="98852"/>
                  </a:lnTo>
                  <a:lnTo>
                    <a:pt x="64604" y="138295"/>
                  </a:lnTo>
                  <a:lnTo>
                    <a:pt x="45767" y="175678"/>
                  </a:lnTo>
                  <a:lnTo>
                    <a:pt x="22686" y="212687"/>
                  </a:lnTo>
                  <a:lnTo>
                    <a:pt x="0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9"/>
            <p:cNvSpPr/>
            <p:nvPr>
              <p:custDataLst>
                <p:tags r:id="rId15"/>
              </p:custDataLst>
            </p:nvPr>
          </p:nvSpPr>
          <p:spPr>
            <a:xfrm>
              <a:off x="6897687" y="5151438"/>
              <a:ext cx="31752" cy="301626"/>
            </a:xfrm>
            <a:custGeom>
              <a:avLst/>
              <a:gdLst/>
              <a:ahLst/>
              <a:cxnLst/>
              <a:rect l="0" t="0" r="0" b="0"/>
              <a:pathLst>
                <a:path w="31752" h="301626">
                  <a:moveTo>
                    <a:pt x="31751" y="0"/>
                  </a:moveTo>
                  <a:lnTo>
                    <a:pt x="31751" y="0"/>
                  </a:lnTo>
                  <a:lnTo>
                    <a:pt x="27537" y="4212"/>
                  </a:lnTo>
                  <a:lnTo>
                    <a:pt x="24549" y="32549"/>
                  </a:lnTo>
                  <a:lnTo>
                    <a:pt x="24031" y="62756"/>
                  </a:lnTo>
                  <a:lnTo>
                    <a:pt x="23877" y="96596"/>
                  </a:lnTo>
                  <a:lnTo>
                    <a:pt x="23826" y="132231"/>
                  </a:lnTo>
                  <a:lnTo>
                    <a:pt x="23817" y="163534"/>
                  </a:lnTo>
                  <a:lnTo>
                    <a:pt x="21462" y="187213"/>
                  </a:lnTo>
                  <a:lnTo>
                    <a:pt x="16979" y="215230"/>
                  </a:lnTo>
                  <a:lnTo>
                    <a:pt x="15972" y="250970"/>
                  </a:lnTo>
                  <a:lnTo>
                    <a:pt x="0" y="301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0"/>
            <p:cNvSpPr/>
            <p:nvPr>
              <p:custDataLst>
                <p:tags r:id="rId16"/>
              </p:custDataLst>
            </p:nvPr>
          </p:nvSpPr>
          <p:spPr>
            <a:xfrm>
              <a:off x="7048500" y="5397500"/>
              <a:ext cx="15875" cy="7939"/>
            </a:xfrm>
            <a:custGeom>
              <a:avLst/>
              <a:gdLst/>
              <a:ahLst/>
              <a:cxnLst/>
              <a:rect l="0" t="0" r="0" b="0"/>
              <a:pathLst>
                <a:path w="15875" h="7939">
                  <a:moveTo>
                    <a:pt x="15874" y="7938"/>
                  </a:moveTo>
                  <a:lnTo>
                    <a:pt x="15874" y="7938"/>
                  </a:lnTo>
                  <a:lnTo>
                    <a:pt x="9041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1"/>
            <p:cNvSpPr/>
            <p:nvPr>
              <p:custDataLst>
                <p:tags r:id="rId17"/>
              </p:custDataLst>
            </p:nvPr>
          </p:nvSpPr>
          <p:spPr>
            <a:xfrm>
              <a:off x="7152715" y="5183187"/>
              <a:ext cx="196514" cy="219661"/>
            </a:xfrm>
            <a:custGeom>
              <a:avLst/>
              <a:gdLst/>
              <a:ahLst/>
              <a:cxnLst/>
              <a:rect l="0" t="0" r="0" b="0"/>
              <a:pathLst>
                <a:path w="196514" h="219661">
                  <a:moveTo>
                    <a:pt x="86285" y="0"/>
                  </a:moveTo>
                  <a:lnTo>
                    <a:pt x="86285" y="0"/>
                  </a:lnTo>
                  <a:lnTo>
                    <a:pt x="72729" y="882"/>
                  </a:lnTo>
                  <a:lnTo>
                    <a:pt x="53752" y="7219"/>
                  </a:lnTo>
                  <a:lnTo>
                    <a:pt x="25676" y="29707"/>
                  </a:lnTo>
                  <a:lnTo>
                    <a:pt x="19660" y="37603"/>
                  </a:lnTo>
                  <a:lnTo>
                    <a:pt x="4571" y="66198"/>
                  </a:lnTo>
                  <a:lnTo>
                    <a:pt x="78" y="99540"/>
                  </a:lnTo>
                  <a:lnTo>
                    <a:pt x="0" y="135503"/>
                  </a:lnTo>
                  <a:lnTo>
                    <a:pt x="10039" y="170486"/>
                  </a:lnTo>
                  <a:lnTo>
                    <a:pt x="25689" y="196542"/>
                  </a:lnTo>
                  <a:lnTo>
                    <a:pt x="49418" y="213507"/>
                  </a:lnTo>
                  <a:lnTo>
                    <a:pt x="79674" y="219660"/>
                  </a:lnTo>
                  <a:lnTo>
                    <a:pt x="108139" y="217268"/>
                  </a:lnTo>
                  <a:lnTo>
                    <a:pt x="139696" y="203104"/>
                  </a:lnTo>
                  <a:lnTo>
                    <a:pt x="153754" y="191981"/>
                  </a:lnTo>
                  <a:lnTo>
                    <a:pt x="183415" y="154819"/>
                  </a:lnTo>
                  <a:lnTo>
                    <a:pt x="192871" y="128579"/>
                  </a:lnTo>
                  <a:lnTo>
                    <a:pt x="196513" y="93210"/>
                  </a:lnTo>
                  <a:lnTo>
                    <a:pt x="196129" y="75823"/>
                  </a:lnTo>
                  <a:lnTo>
                    <a:pt x="183836" y="40210"/>
                  </a:lnTo>
                  <a:lnTo>
                    <a:pt x="178735" y="31688"/>
                  </a:lnTo>
                  <a:lnTo>
                    <a:pt x="166692" y="21933"/>
                  </a:lnTo>
                  <a:lnTo>
                    <a:pt x="137704" y="10391"/>
                  </a:lnTo>
                  <a:lnTo>
                    <a:pt x="86285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2"/>
            <p:cNvSpPr/>
            <p:nvPr>
              <p:custDataLst>
                <p:tags r:id="rId18"/>
              </p:custDataLst>
            </p:nvPr>
          </p:nvSpPr>
          <p:spPr>
            <a:xfrm>
              <a:off x="7439598" y="5119688"/>
              <a:ext cx="168045" cy="293203"/>
            </a:xfrm>
            <a:custGeom>
              <a:avLst/>
              <a:gdLst/>
              <a:ahLst/>
              <a:cxnLst/>
              <a:rect l="0" t="0" r="0" b="0"/>
              <a:pathLst>
                <a:path w="168045" h="293203">
                  <a:moveTo>
                    <a:pt x="85151" y="0"/>
                  </a:moveTo>
                  <a:lnTo>
                    <a:pt x="85151" y="0"/>
                  </a:lnTo>
                  <a:lnTo>
                    <a:pt x="96926" y="0"/>
                  </a:lnTo>
                  <a:lnTo>
                    <a:pt x="67489" y="2351"/>
                  </a:lnTo>
                  <a:lnTo>
                    <a:pt x="44935" y="10985"/>
                  </a:lnTo>
                  <a:lnTo>
                    <a:pt x="12925" y="29342"/>
                  </a:lnTo>
                  <a:lnTo>
                    <a:pt x="5133" y="38323"/>
                  </a:lnTo>
                  <a:lnTo>
                    <a:pt x="1081" y="48194"/>
                  </a:lnTo>
                  <a:lnTo>
                    <a:pt x="0" y="53295"/>
                  </a:lnTo>
                  <a:lnTo>
                    <a:pt x="3503" y="66020"/>
                  </a:lnTo>
                  <a:lnTo>
                    <a:pt x="11822" y="79613"/>
                  </a:lnTo>
                  <a:lnTo>
                    <a:pt x="46261" y="108162"/>
                  </a:lnTo>
                  <a:lnTo>
                    <a:pt x="83705" y="137581"/>
                  </a:lnTo>
                  <a:lnTo>
                    <a:pt x="119007" y="169914"/>
                  </a:lnTo>
                  <a:lnTo>
                    <a:pt x="132147" y="192966"/>
                  </a:lnTo>
                  <a:lnTo>
                    <a:pt x="144159" y="224175"/>
                  </a:lnTo>
                  <a:lnTo>
                    <a:pt x="141245" y="241438"/>
                  </a:lnTo>
                  <a:lnTo>
                    <a:pt x="132359" y="265826"/>
                  </a:lnTo>
                  <a:lnTo>
                    <a:pt x="126418" y="273367"/>
                  </a:lnTo>
                  <a:lnTo>
                    <a:pt x="112274" y="282570"/>
                  </a:lnTo>
                  <a:lnTo>
                    <a:pt x="85032" y="292049"/>
                  </a:lnTo>
                  <a:lnTo>
                    <a:pt x="66889" y="293202"/>
                  </a:lnTo>
                  <a:lnTo>
                    <a:pt x="57044" y="291120"/>
                  </a:lnTo>
                  <a:lnTo>
                    <a:pt x="53184" y="289330"/>
                  </a:lnTo>
                  <a:lnTo>
                    <a:pt x="50610" y="285491"/>
                  </a:lnTo>
                  <a:lnTo>
                    <a:pt x="47751" y="274169"/>
                  </a:lnTo>
                  <a:lnTo>
                    <a:pt x="50356" y="252920"/>
                  </a:lnTo>
                  <a:lnTo>
                    <a:pt x="65474" y="217463"/>
                  </a:lnTo>
                  <a:lnTo>
                    <a:pt x="85445" y="186941"/>
                  </a:lnTo>
                  <a:lnTo>
                    <a:pt x="111648" y="148024"/>
                  </a:lnTo>
                  <a:lnTo>
                    <a:pt x="132785" y="112402"/>
                  </a:lnTo>
                  <a:lnTo>
                    <a:pt x="157472" y="73370"/>
                  </a:lnTo>
                  <a:lnTo>
                    <a:pt x="167811" y="45440"/>
                  </a:lnTo>
                  <a:lnTo>
                    <a:pt x="168044" y="35482"/>
                  </a:lnTo>
                  <a:lnTo>
                    <a:pt x="165208" y="28117"/>
                  </a:lnTo>
                  <a:lnTo>
                    <a:pt x="161007" y="21903"/>
                  </a:lnTo>
                  <a:lnTo>
                    <a:pt x="157772" y="19894"/>
                  </a:lnTo>
                  <a:lnTo>
                    <a:pt x="132776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3"/>
            <p:cNvSpPr/>
            <p:nvPr>
              <p:custDataLst>
                <p:tags r:id="rId19"/>
              </p:custDataLst>
            </p:nvPr>
          </p:nvSpPr>
          <p:spPr>
            <a:xfrm>
              <a:off x="7770813" y="5183187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142875" y="0"/>
                  </a:moveTo>
                  <a:lnTo>
                    <a:pt x="142875" y="0"/>
                  </a:lnTo>
                  <a:lnTo>
                    <a:pt x="138660" y="0"/>
                  </a:lnTo>
                  <a:lnTo>
                    <a:pt x="108953" y="6834"/>
                  </a:lnTo>
                  <a:lnTo>
                    <a:pt x="71151" y="1014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4"/>
            <p:cNvSpPr/>
            <p:nvPr>
              <p:custDataLst>
                <p:tags r:id="rId20"/>
              </p:custDataLst>
            </p:nvPr>
          </p:nvSpPr>
          <p:spPr>
            <a:xfrm>
              <a:off x="7794625" y="5278437"/>
              <a:ext cx="103188" cy="31752"/>
            </a:xfrm>
            <a:custGeom>
              <a:avLst/>
              <a:gdLst/>
              <a:ahLst/>
              <a:cxnLst/>
              <a:rect l="0" t="0" r="0" b="0"/>
              <a:pathLst>
                <a:path w="103188" h="31752">
                  <a:moveTo>
                    <a:pt x="103187" y="0"/>
                  </a:moveTo>
                  <a:lnTo>
                    <a:pt x="103187" y="0"/>
                  </a:lnTo>
                  <a:lnTo>
                    <a:pt x="72665" y="11048"/>
                  </a:lnTo>
                  <a:lnTo>
                    <a:pt x="34475" y="21259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18"/>
          <p:cNvGrpSpPr/>
          <p:nvPr/>
        </p:nvGrpSpPr>
        <p:grpSpPr>
          <a:xfrm>
            <a:off x="7913958" y="4897437"/>
            <a:ext cx="1126856" cy="517080"/>
            <a:chOff x="7913958" y="4897437"/>
            <a:chExt cx="1126856" cy="517080"/>
          </a:xfrm>
        </p:grpSpPr>
        <p:sp>
          <p:nvSpPr>
            <p:cNvPr id="67" name="SMARTInkShape-75"/>
            <p:cNvSpPr/>
            <p:nvPr>
              <p:custDataLst>
                <p:tags r:id="rId3"/>
              </p:custDataLst>
            </p:nvPr>
          </p:nvSpPr>
          <p:spPr>
            <a:xfrm>
              <a:off x="8003015" y="5048934"/>
              <a:ext cx="251506" cy="364442"/>
            </a:xfrm>
            <a:custGeom>
              <a:avLst/>
              <a:gdLst/>
              <a:ahLst/>
              <a:cxnLst/>
              <a:rect l="0" t="0" r="0" b="0"/>
              <a:pathLst>
                <a:path w="251506" h="364442">
                  <a:moveTo>
                    <a:pt x="45609" y="46941"/>
                  </a:moveTo>
                  <a:lnTo>
                    <a:pt x="45609" y="46941"/>
                  </a:lnTo>
                  <a:lnTo>
                    <a:pt x="45609" y="42727"/>
                  </a:lnTo>
                  <a:lnTo>
                    <a:pt x="47962" y="38307"/>
                  </a:lnTo>
                  <a:lnTo>
                    <a:pt x="56657" y="28282"/>
                  </a:lnTo>
                  <a:lnTo>
                    <a:pt x="61690" y="25419"/>
                  </a:lnTo>
                  <a:lnTo>
                    <a:pt x="66868" y="23265"/>
                  </a:lnTo>
                  <a:lnTo>
                    <a:pt x="98994" y="4510"/>
                  </a:lnTo>
                  <a:lnTo>
                    <a:pt x="131330" y="0"/>
                  </a:lnTo>
                  <a:lnTo>
                    <a:pt x="143679" y="502"/>
                  </a:lnTo>
                  <a:lnTo>
                    <a:pt x="157988" y="3665"/>
                  </a:lnTo>
                  <a:lnTo>
                    <a:pt x="197635" y="29035"/>
                  </a:lnTo>
                  <a:lnTo>
                    <a:pt x="221193" y="49708"/>
                  </a:lnTo>
                  <a:lnTo>
                    <a:pt x="238185" y="76061"/>
                  </a:lnTo>
                  <a:lnTo>
                    <a:pt x="249557" y="112718"/>
                  </a:lnTo>
                  <a:lnTo>
                    <a:pt x="251505" y="140485"/>
                  </a:lnTo>
                  <a:lnTo>
                    <a:pt x="245553" y="172721"/>
                  </a:lnTo>
                  <a:lnTo>
                    <a:pt x="229100" y="206749"/>
                  </a:lnTo>
                  <a:lnTo>
                    <a:pt x="209312" y="241342"/>
                  </a:lnTo>
                  <a:lnTo>
                    <a:pt x="178934" y="266884"/>
                  </a:lnTo>
                  <a:lnTo>
                    <a:pt x="141208" y="294112"/>
                  </a:lnTo>
                  <a:lnTo>
                    <a:pt x="104719" y="318223"/>
                  </a:lnTo>
                  <a:lnTo>
                    <a:pt x="68844" y="326245"/>
                  </a:lnTo>
                  <a:lnTo>
                    <a:pt x="36662" y="332125"/>
                  </a:lnTo>
                  <a:lnTo>
                    <a:pt x="26640" y="331557"/>
                  </a:lnTo>
                  <a:lnTo>
                    <a:pt x="4785" y="325823"/>
                  </a:lnTo>
                  <a:lnTo>
                    <a:pt x="2519" y="324585"/>
                  </a:lnTo>
                  <a:lnTo>
                    <a:pt x="1007" y="322877"/>
                  </a:lnTo>
                  <a:lnTo>
                    <a:pt x="0" y="320857"/>
                  </a:lnTo>
                  <a:lnTo>
                    <a:pt x="1231" y="313908"/>
                  </a:lnTo>
                  <a:lnTo>
                    <a:pt x="6884" y="302431"/>
                  </a:lnTo>
                  <a:lnTo>
                    <a:pt x="30516" y="272631"/>
                  </a:lnTo>
                  <a:lnTo>
                    <a:pt x="48194" y="262273"/>
                  </a:lnTo>
                  <a:lnTo>
                    <a:pt x="62633" y="257297"/>
                  </a:lnTo>
                  <a:lnTo>
                    <a:pt x="101324" y="253840"/>
                  </a:lnTo>
                  <a:lnTo>
                    <a:pt x="125029" y="257685"/>
                  </a:lnTo>
                  <a:lnTo>
                    <a:pt x="155861" y="273223"/>
                  </a:lnTo>
                  <a:lnTo>
                    <a:pt x="190821" y="298254"/>
                  </a:lnTo>
                  <a:lnTo>
                    <a:pt x="201576" y="307390"/>
                  </a:lnTo>
                  <a:lnTo>
                    <a:pt x="219520" y="334422"/>
                  </a:lnTo>
                  <a:lnTo>
                    <a:pt x="226091" y="340516"/>
                  </a:lnTo>
                  <a:lnTo>
                    <a:pt x="244048" y="364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6"/>
            <p:cNvSpPr/>
            <p:nvPr>
              <p:custDataLst>
                <p:tags r:id="rId4"/>
              </p:custDataLst>
            </p:nvPr>
          </p:nvSpPr>
          <p:spPr>
            <a:xfrm>
              <a:off x="8318549" y="5095875"/>
              <a:ext cx="133145" cy="318642"/>
            </a:xfrm>
            <a:custGeom>
              <a:avLst/>
              <a:gdLst/>
              <a:ahLst/>
              <a:cxnLst/>
              <a:rect l="0" t="0" r="0" b="0"/>
              <a:pathLst>
                <a:path w="133145" h="318642">
                  <a:moveTo>
                    <a:pt x="79325" y="0"/>
                  </a:moveTo>
                  <a:lnTo>
                    <a:pt x="79325" y="0"/>
                  </a:lnTo>
                  <a:lnTo>
                    <a:pt x="56454" y="27086"/>
                  </a:lnTo>
                  <a:lnTo>
                    <a:pt x="40111" y="63931"/>
                  </a:lnTo>
                  <a:lnTo>
                    <a:pt x="27736" y="100950"/>
                  </a:lnTo>
                  <a:lnTo>
                    <a:pt x="13965" y="138709"/>
                  </a:lnTo>
                  <a:lnTo>
                    <a:pt x="6337" y="178083"/>
                  </a:lnTo>
                  <a:lnTo>
                    <a:pt x="511" y="214877"/>
                  </a:lnTo>
                  <a:lnTo>
                    <a:pt x="0" y="250816"/>
                  </a:lnTo>
                  <a:lnTo>
                    <a:pt x="1736" y="268460"/>
                  </a:lnTo>
                  <a:lnTo>
                    <a:pt x="8388" y="285121"/>
                  </a:lnTo>
                  <a:lnTo>
                    <a:pt x="17224" y="296642"/>
                  </a:lnTo>
                  <a:lnTo>
                    <a:pt x="41482" y="315437"/>
                  </a:lnTo>
                  <a:lnTo>
                    <a:pt x="56333" y="318641"/>
                  </a:lnTo>
                  <a:lnTo>
                    <a:pt x="87426" y="313511"/>
                  </a:lnTo>
                  <a:lnTo>
                    <a:pt x="106910" y="306519"/>
                  </a:lnTo>
                  <a:lnTo>
                    <a:pt x="115987" y="296744"/>
                  </a:lnTo>
                  <a:lnTo>
                    <a:pt x="130961" y="267632"/>
                  </a:lnTo>
                  <a:lnTo>
                    <a:pt x="133144" y="256825"/>
                  </a:lnTo>
                  <a:lnTo>
                    <a:pt x="129409" y="243790"/>
                  </a:lnTo>
                  <a:lnTo>
                    <a:pt x="116853" y="222291"/>
                  </a:lnTo>
                  <a:lnTo>
                    <a:pt x="100146" y="212462"/>
                  </a:lnTo>
                  <a:lnTo>
                    <a:pt x="82652" y="208179"/>
                  </a:lnTo>
                  <a:lnTo>
                    <a:pt x="62084" y="211123"/>
                  </a:lnTo>
                  <a:lnTo>
                    <a:pt x="51672" y="217598"/>
                  </a:lnTo>
                  <a:lnTo>
                    <a:pt x="30313" y="240321"/>
                  </a:lnTo>
                  <a:lnTo>
                    <a:pt x="23941" y="250437"/>
                  </a:lnTo>
                  <a:lnTo>
                    <a:pt x="7888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7"/>
            <p:cNvSpPr/>
            <p:nvPr>
              <p:custDataLst>
                <p:tags r:id="rId5"/>
              </p:custDataLst>
            </p:nvPr>
          </p:nvSpPr>
          <p:spPr>
            <a:xfrm>
              <a:off x="8426076" y="5103813"/>
              <a:ext cx="138487" cy="269270"/>
            </a:xfrm>
            <a:custGeom>
              <a:avLst/>
              <a:gdLst/>
              <a:ahLst/>
              <a:cxnLst/>
              <a:rect l="0" t="0" r="0" b="0"/>
              <a:pathLst>
                <a:path w="138487" h="269270">
                  <a:moveTo>
                    <a:pt x="138486" y="0"/>
                  </a:moveTo>
                  <a:lnTo>
                    <a:pt x="138486" y="0"/>
                  </a:lnTo>
                  <a:lnTo>
                    <a:pt x="134272" y="0"/>
                  </a:lnTo>
                  <a:lnTo>
                    <a:pt x="97542" y="14444"/>
                  </a:lnTo>
                  <a:lnTo>
                    <a:pt x="80389" y="21929"/>
                  </a:lnTo>
                  <a:lnTo>
                    <a:pt x="41312" y="46576"/>
                  </a:lnTo>
                  <a:lnTo>
                    <a:pt x="22898" y="56433"/>
                  </a:lnTo>
                  <a:lnTo>
                    <a:pt x="10066" y="72282"/>
                  </a:lnTo>
                  <a:lnTo>
                    <a:pt x="193" y="93586"/>
                  </a:lnTo>
                  <a:lnTo>
                    <a:pt x="0" y="103624"/>
                  </a:lnTo>
                  <a:lnTo>
                    <a:pt x="3736" y="114846"/>
                  </a:lnTo>
                  <a:lnTo>
                    <a:pt x="16637" y="135158"/>
                  </a:lnTo>
                  <a:lnTo>
                    <a:pt x="46605" y="158270"/>
                  </a:lnTo>
                  <a:lnTo>
                    <a:pt x="77808" y="179821"/>
                  </a:lnTo>
                  <a:lnTo>
                    <a:pt x="104058" y="212644"/>
                  </a:lnTo>
                  <a:lnTo>
                    <a:pt x="109956" y="224154"/>
                  </a:lnTo>
                  <a:lnTo>
                    <a:pt x="112576" y="235149"/>
                  </a:lnTo>
                  <a:lnTo>
                    <a:pt x="111512" y="240550"/>
                  </a:lnTo>
                  <a:lnTo>
                    <a:pt x="102467" y="255698"/>
                  </a:lnTo>
                  <a:lnTo>
                    <a:pt x="96608" y="262985"/>
                  </a:lnTo>
                  <a:lnTo>
                    <a:pt x="88711" y="266813"/>
                  </a:lnTo>
                  <a:lnTo>
                    <a:pt x="73483" y="269269"/>
                  </a:lnTo>
                  <a:lnTo>
                    <a:pt x="67556" y="267254"/>
                  </a:lnTo>
                  <a:lnTo>
                    <a:pt x="64741" y="265481"/>
                  </a:lnTo>
                  <a:lnTo>
                    <a:pt x="62865" y="262537"/>
                  </a:lnTo>
                  <a:lnTo>
                    <a:pt x="60779" y="254560"/>
                  </a:lnTo>
                  <a:lnTo>
                    <a:pt x="63819" y="235939"/>
                  </a:lnTo>
                  <a:lnTo>
                    <a:pt x="75257" y="202079"/>
                  </a:lnTo>
                  <a:lnTo>
                    <a:pt x="82796" y="169257"/>
                  </a:lnTo>
                  <a:lnTo>
                    <a:pt x="91359" y="140410"/>
                  </a:lnTo>
                  <a:lnTo>
                    <a:pt x="95491" y="130314"/>
                  </a:lnTo>
                  <a:lnTo>
                    <a:pt x="98144" y="97570"/>
                  </a:lnTo>
                  <a:lnTo>
                    <a:pt x="100956" y="68890"/>
                  </a:lnTo>
                  <a:lnTo>
                    <a:pt x="106737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8"/>
            <p:cNvSpPr/>
            <p:nvPr>
              <p:custDataLst>
                <p:tags r:id="rId6"/>
              </p:custDataLst>
            </p:nvPr>
          </p:nvSpPr>
          <p:spPr>
            <a:xfrm>
              <a:off x="8659812" y="536575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9"/>
            <p:cNvSpPr/>
            <p:nvPr>
              <p:custDataLst>
                <p:tags r:id="rId7"/>
              </p:custDataLst>
            </p:nvPr>
          </p:nvSpPr>
          <p:spPr>
            <a:xfrm>
              <a:off x="8723418" y="5095875"/>
              <a:ext cx="118958" cy="182041"/>
            </a:xfrm>
            <a:custGeom>
              <a:avLst/>
              <a:gdLst/>
              <a:ahLst/>
              <a:cxnLst/>
              <a:rect l="0" t="0" r="0" b="0"/>
              <a:pathLst>
                <a:path w="118958" h="182041">
                  <a:moveTo>
                    <a:pt x="15769" y="0"/>
                  </a:moveTo>
                  <a:lnTo>
                    <a:pt x="15769" y="0"/>
                  </a:lnTo>
                  <a:lnTo>
                    <a:pt x="15769" y="39632"/>
                  </a:lnTo>
                  <a:lnTo>
                    <a:pt x="13417" y="63483"/>
                  </a:lnTo>
                  <a:lnTo>
                    <a:pt x="5969" y="102489"/>
                  </a:lnTo>
                  <a:lnTo>
                    <a:pt x="2595" y="115224"/>
                  </a:lnTo>
                  <a:lnTo>
                    <a:pt x="250" y="153857"/>
                  </a:lnTo>
                  <a:lnTo>
                    <a:pt x="0" y="167100"/>
                  </a:lnTo>
                  <a:lnTo>
                    <a:pt x="2294" y="173632"/>
                  </a:lnTo>
                  <a:lnTo>
                    <a:pt x="6737" y="180798"/>
                  </a:lnTo>
                  <a:lnTo>
                    <a:pt x="20148" y="182040"/>
                  </a:lnTo>
                  <a:lnTo>
                    <a:pt x="58048" y="174448"/>
                  </a:lnTo>
                  <a:lnTo>
                    <a:pt x="11895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0"/>
            <p:cNvSpPr/>
            <p:nvPr>
              <p:custDataLst>
                <p:tags r:id="rId8"/>
              </p:custDataLst>
            </p:nvPr>
          </p:nvSpPr>
          <p:spPr>
            <a:xfrm>
              <a:off x="8826500" y="5119688"/>
              <a:ext cx="30648" cy="261938"/>
            </a:xfrm>
            <a:custGeom>
              <a:avLst/>
              <a:gdLst/>
              <a:ahLst/>
              <a:cxnLst/>
              <a:rect l="0" t="0" r="0" b="0"/>
              <a:pathLst>
                <a:path w="30648" h="261938">
                  <a:moveTo>
                    <a:pt x="23813" y="0"/>
                  </a:moveTo>
                  <a:lnTo>
                    <a:pt x="23813" y="0"/>
                  </a:lnTo>
                  <a:lnTo>
                    <a:pt x="24694" y="13555"/>
                  </a:lnTo>
                  <a:lnTo>
                    <a:pt x="30647" y="39937"/>
                  </a:lnTo>
                  <a:lnTo>
                    <a:pt x="26077" y="72335"/>
                  </a:lnTo>
                  <a:lnTo>
                    <a:pt x="23601" y="106785"/>
                  </a:lnTo>
                  <a:lnTo>
                    <a:pt x="17661" y="145773"/>
                  </a:lnTo>
                  <a:lnTo>
                    <a:pt x="12014" y="179411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1"/>
            <p:cNvSpPr/>
            <p:nvPr>
              <p:custDataLst>
                <p:tags r:id="rId9"/>
              </p:custDataLst>
            </p:nvPr>
          </p:nvSpPr>
          <p:spPr>
            <a:xfrm>
              <a:off x="8922255" y="5120176"/>
              <a:ext cx="118559" cy="285263"/>
            </a:xfrm>
            <a:custGeom>
              <a:avLst/>
              <a:gdLst/>
              <a:ahLst/>
              <a:cxnLst/>
              <a:rect l="0" t="0" r="0" b="0"/>
              <a:pathLst>
                <a:path w="118559" h="285263">
                  <a:moveTo>
                    <a:pt x="86808" y="39199"/>
                  </a:moveTo>
                  <a:lnTo>
                    <a:pt x="86808" y="39199"/>
                  </a:lnTo>
                  <a:lnTo>
                    <a:pt x="91021" y="34985"/>
                  </a:lnTo>
                  <a:lnTo>
                    <a:pt x="93089" y="28213"/>
                  </a:lnTo>
                  <a:lnTo>
                    <a:pt x="94419" y="13706"/>
                  </a:lnTo>
                  <a:lnTo>
                    <a:pt x="92248" y="7878"/>
                  </a:lnTo>
                  <a:lnTo>
                    <a:pt x="90434" y="5089"/>
                  </a:lnTo>
                  <a:lnTo>
                    <a:pt x="88342" y="3229"/>
                  </a:lnTo>
                  <a:lnTo>
                    <a:pt x="83667" y="1164"/>
                  </a:lnTo>
                  <a:lnTo>
                    <a:pt x="71863" y="0"/>
                  </a:lnTo>
                  <a:lnTo>
                    <a:pt x="41678" y="6389"/>
                  </a:lnTo>
                  <a:lnTo>
                    <a:pt x="31178" y="14033"/>
                  </a:lnTo>
                  <a:lnTo>
                    <a:pt x="11114" y="37094"/>
                  </a:lnTo>
                  <a:lnTo>
                    <a:pt x="3330" y="56801"/>
                  </a:lnTo>
                  <a:lnTo>
                    <a:pt x="0" y="86562"/>
                  </a:lnTo>
                  <a:lnTo>
                    <a:pt x="4423" y="95821"/>
                  </a:lnTo>
                  <a:lnTo>
                    <a:pt x="11387" y="104052"/>
                  </a:lnTo>
                  <a:lnTo>
                    <a:pt x="17420" y="107710"/>
                  </a:lnTo>
                  <a:lnTo>
                    <a:pt x="34204" y="109769"/>
                  </a:lnTo>
                  <a:lnTo>
                    <a:pt x="51720" y="106165"/>
                  </a:lnTo>
                  <a:lnTo>
                    <a:pt x="68082" y="99512"/>
                  </a:lnTo>
                  <a:lnTo>
                    <a:pt x="76427" y="92168"/>
                  </a:lnTo>
                  <a:lnTo>
                    <a:pt x="98460" y="65135"/>
                  </a:lnTo>
                  <a:lnTo>
                    <a:pt x="110946" y="41040"/>
                  </a:lnTo>
                  <a:lnTo>
                    <a:pt x="118425" y="31431"/>
                  </a:lnTo>
                  <a:lnTo>
                    <a:pt x="118549" y="70141"/>
                  </a:lnTo>
                  <a:lnTo>
                    <a:pt x="118555" y="104891"/>
                  </a:lnTo>
                  <a:lnTo>
                    <a:pt x="118558" y="137038"/>
                  </a:lnTo>
                  <a:lnTo>
                    <a:pt x="118558" y="173047"/>
                  </a:lnTo>
                  <a:lnTo>
                    <a:pt x="118558" y="209427"/>
                  </a:lnTo>
                  <a:lnTo>
                    <a:pt x="110620" y="285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2"/>
            <p:cNvSpPr/>
            <p:nvPr>
              <p:custDataLst>
                <p:tags r:id="rId10"/>
              </p:custDataLst>
            </p:nvPr>
          </p:nvSpPr>
          <p:spPr>
            <a:xfrm>
              <a:off x="7913958" y="4945256"/>
              <a:ext cx="137971" cy="229040"/>
            </a:xfrm>
            <a:custGeom>
              <a:avLst/>
              <a:gdLst/>
              <a:ahLst/>
              <a:cxnLst/>
              <a:rect l="0" t="0" r="0" b="0"/>
              <a:pathLst>
                <a:path w="137971" h="229040">
                  <a:moveTo>
                    <a:pt x="126729" y="15682"/>
                  </a:moveTo>
                  <a:lnTo>
                    <a:pt x="126729" y="15682"/>
                  </a:lnTo>
                  <a:lnTo>
                    <a:pt x="122515" y="7253"/>
                  </a:lnTo>
                  <a:lnTo>
                    <a:pt x="119510" y="4771"/>
                  </a:lnTo>
                  <a:lnTo>
                    <a:pt x="111468" y="2013"/>
                  </a:lnTo>
                  <a:lnTo>
                    <a:pt x="77358" y="0"/>
                  </a:lnTo>
                  <a:lnTo>
                    <a:pt x="39753" y="13491"/>
                  </a:lnTo>
                  <a:lnTo>
                    <a:pt x="25504" y="19246"/>
                  </a:lnTo>
                  <a:lnTo>
                    <a:pt x="2805" y="36903"/>
                  </a:lnTo>
                  <a:lnTo>
                    <a:pt x="1096" y="40694"/>
                  </a:lnTo>
                  <a:lnTo>
                    <a:pt x="0" y="50314"/>
                  </a:lnTo>
                  <a:lnTo>
                    <a:pt x="2201" y="55473"/>
                  </a:lnTo>
                  <a:lnTo>
                    <a:pt x="4023" y="58085"/>
                  </a:lnTo>
                  <a:lnTo>
                    <a:pt x="8400" y="60986"/>
                  </a:lnTo>
                  <a:lnTo>
                    <a:pt x="21874" y="64764"/>
                  </a:lnTo>
                  <a:lnTo>
                    <a:pt x="37780" y="75811"/>
                  </a:lnTo>
                  <a:lnTo>
                    <a:pt x="58104" y="86943"/>
                  </a:lnTo>
                  <a:lnTo>
                    <a:pt x="90646" y="106552"/>
                  </a:lnTo>
                  <a:lnTo>
                    <a:pt x="94736" y="108012"/>
                  </a:lnTo>
                  <a:lnTo>
                    <a:pt x="124295" y="139605"/>
                  </a:lnTo>
                  <a:lnTo>
                    <a:pt x="130057" y="148075"/>
                  </a:lnTo>
                  <a:lnTo>
                    <a:pt x="137970" y="164914"/>
                  </a:lnTo>
                  <a:lnTo>
                    <a:pt x="137751" y="170731"/>
                  </a:lnTo>
                  <a:lnTo>
                    <a:pt x="132803" y="184252"/>
                  </a:lnTo>
                  <a:lnTo>
                    <a:pt x="120101" y="202526"/>
                  </a:lnTo>
                  <a:lnTo>
                    <a:pt x="100954" y="219111"/>
                  </a:lnTo>
                  <a:lnTo>
                    <a:pt x="88520" y="225157"/>
                  </a:lnTo>
                  <a:lnTo>
                    <a:pt x="61954" y="229039"/>
                  </a:lnTo>
                  <a:lnTo>
                    <a:pt x="51491" y="227217"/>
                  </a:lnTo>
                  <a:lnTo>
                    <a:pt x="47466" y="225497"/>
                  </a:lnTo>
                  <a:lnTo>
                    <a:pt x="23542" y="198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3"/>
            <p:cNvSpPr/>
            <p:nvPr>
              <p:custDataLst>
                <p:tags r:id="rId11"/>
              </p:custDataLst>
            </p:nvPr>
          </p:nvSpPr>
          <p:spPr>
            <a:xfrm>
              <a:off x="7985125" y="4897437"/>
              <a:ext cx="55563" cy="325439"/>
            </a:xfrm>
            <a:custGeom>
              <a:avLst/>
              <a:gdLst/>
              <a:ahLst/>
              <a:cxnLst/>
              <a:rect l="0" t="0" r="0" b="0"/>
              <a:pathLst>
                <a:path w="55563" h="325439">
                  <a:moveTo>
                    <a:pt x="0" y="0"/>
                  </a:moveTo>
                  <a:lnTo>
                    <a:pt x="0" y="0"/>
                  </a:lnTo>
                  <a:lnTo>
                    <a:pt x="881" y="15303"/>
                  </a:lnTo>
                  <a:lnTo>
                    <a:pt x="11047" y="52809"/>
                  </a:lnTo>
                  <a:lnTo>
                    <a:pt x="17590" y="90957"/>
                  </a:lnTo>
                  <a:lnTo>
                    <a:pt x="24320" y="122495"/>
                  </a:lnTo>
                  <a:lnTo>
                    <a:pt x="29548" y="155063"/>
                  </a:lnTo>
                  <a:lnTo>
                    <a:pt x="33449" y="186174"/>
                  </a:lnTo>
                  <a:lnTo>
                    <a:pt x="37839" y="223320"/>
                  </a:lnTo>
                  <a:lnTo>
                    <a:pt x="43535" y="262737"/>
                  </a:lnTo>
                  <a:lnTo>
                    <a:pt x="55562" y="32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84"/>
            <p:cNvSpPr/>
            <p:nvPr>
              <p:custDataLst>
                <p:tags r:id="rId12"/>
              </p:custDataLst>
            </p:nvPr>
          </p:nvSpPr>
          <p:spPr>
            <a:xfrm>
              <a:off x="8000999" y="4905375"/>
              <a:ext cx="7940" cy="254001"/>
            </a:xfrm>
            <a:custGeom>
              <a:avLst/>
              <a:gdLst/>
              <a:ahLst/>
              <a:cxnLst/>
              <a:rect l="0" t="0" r="0" b="0"/>
              <a:pathLst>
                <a:path w="7940" h="254001">
                  <a:moveTo>
                    <a:pt x="7939" y="0"/>
                  </a:moveTo>
                  <a:lnTo>
                    <a:pt x="7939" y="0"/>
                  </a:lnTo>
                  <a:lnTo>
                    <a:pt x="7056" y="33414"/>
                  </a:lnTo>
                  <a:lnTo>
                    <a:pt x="1655" y="68532"/>
                  </a:lnTo>
                  <a:lnTo>
                    <a:pt x="491" y="107030"/>
                  </a:lnTo>
                  <a:lnTo>
                    <a:pt x="219" y="134881"/>
                  </a:lnTo>
                  <a:lnTo>
                    <a:pt x="65" y="170394"/>
                  </a:lnTo>
                  <a:lnTo>
                    <a:pt x="20" y="204141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50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832</TotalTime>
  <Words>507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Clarity</vt:lpstr>
      <vt:lpstr>Home Insurance</vt:lpstr>
      <vt:lpstr>Home Insurance</vt:lpstr>
      <vt:lpstr>Home Insurance</vt:lpstr>
      <vt:lpstr>Home Insurance</vt:lpstr>
      <vt:lpstr>Home Insurance</vt:lpstr>
      <vt:lpstr>Deductible</vt:lpstr>
      <vt:lpstr>Note on PST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creator>Shaewyn</dc:creator>
  <cp:lastModifiedBy>Kim Stevenson</cp:lastModifiedBy>
  <cp:revision>56</cp:revision>
  <cp:lastPrinted>2017-10-19T15:07:32Z</cp:lastPrinted>
  <dcterms:created xsi:type="dcterms:W3CDTF">2006-08-16T00:00:00Z</dcterms:created>
  <dcterms:modified xsi:type="dcterms:W3CDTF">2018-10-22T14:47:49Z</dcterms:modified>
</cp:coreProperties>
</file>