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1" r:id="rId2"/>
    <p:sldId id="290" r:id="rId3"/>
    <p:sldId id="293" r:id="rId4"/>
    <p:sldId id="298" r:id="rId5"/>
    <p:sldId id="299" r:id="rId6"/>
    <p:sldId id="300" r:id="rId7"/>
    <p:sldId id="310" r:id="rId8"/>
    <p:sldId id="31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7943" autoAdjust="0"/>
  </p:normalViewPr>
  <p:slideViewPr>
    <p:cSldViewPr snapToGrid="0">
      <p:cViewPr varScale="1">
        <p:scale>
          <a:sx n="73" d="100"/>
          <a:sy n="73" d="100"/>
        </p:scale>
        <p:origin x="42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978B9A-CB92-46A8-9E5D-69A07A22BB92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7B2165-D056-49BC-8AD8-4935367F4B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70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905000"/>
            <a:ext cx="4005072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05000"/>
            <a:ext cx="4041648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050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04377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38800" y="19050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590800"/>
            <a:ext cx="4041648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778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60" y="1905000"/>
            <a:ext cx="8220040" cy="4614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4648" y="6486937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image" Target="../media/image32.pn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tags" Target="../tags/tag165.xml"/><Relationship Id="rId21" Type="http://schemas.openxmlformats.org/officeDocument/2006/relationships/tags" Target="../tags/tag69.xml"/><Relationship Id="rId42" Type="http://schemas.openxmlformats.org/officeDocument/2006/relationships/tags" Target="../tags/tag90.xml"/><Relationship Id="rId63" Type="http://schemas.openxmlformats.org/officeDocument/2006/relationships/tags" Target="../tags/tag111.xml"/><Relationship Id="rId84" Type="http://schemas.openxmlformats.org/officeDocument/2006/relationships/tags" Target="../tags/tag132.xml"/><Relationship Id="rId138" Type="http://schemas.openxmlformats.org/officeDocument/2006/relationships/tags" Target="../tags/tag186.xml"/><Relationship Id="rId107" Type="http://schemas.openxmlformats.org/officeDocument/2006/relationships/tags" Target="../tags/tag155.xml"/><Relationship Id="rId11" Type="http://schemas.openxmlformats.org/officeDocument/2006/relationships/tags" Target="../tags/tag59.xml"/><Relationship Id="rId32" Type="http://schemas.openxmlformats.org/officeDocument/2006/relationships/tags" Target="../tags/tag80.xml"/><Relationship Id="rId53" Type="http://schemas.openxmlformats.org/officeDocument/2006/relationships/tags" Target="../tags/tag101.xml"/><Relationship Id="rId74" Type="http://schemas.openxmlformats.org/officeDocument/2006/relationships/tags" Target="../tags/tag122.xml"/><Relationship Id="rId128" Type="http://schemas.openxmlformats.org/officeDocument/2006/relationships/tags" Target="../tags/tag176.xml"/><Relationship Id="rId5" Type="http://schemas.openxmlformats.org/officeDocument/2006/relationships/tags" Target="../tags/tag53.xml"/><Relationship Id="rId90" Type="http://schemas.openxmlformats.org/officeDocument/2006/relationships/tags" Target="../tags/tag138.xml"/><Relationship Id="rId95" Type="http://schemas.openxmlformats.org/officeDocument/2006/relationships/tags" Target="../tags/tag143.xml"/><Relationship Id="rId22" Type="http://schemas.openxmlformats.org/officeDocument/2006/relationships/tags" Target="../tags/tag70.xml"/><Relationship Id="rId27" Type="http://schemas.openxmlformats.org/officeDocument/2006/relationships/tags" Target="../tags/tag75.xml"/><Relationship Id="rId43" Type="http://schemas.openxmlformats.org/officeDocument/2006/relationships/tags" Target="../tags/tag91.xml"/><Relationship Id="rId48" Type="http://schemas.openxmlformats.org/officeDocument/2006/relationships/tags" Target="../tags/tag96.xml"/><Relationship Id="rId64" Type="http://schemas.openxmlformats.org/officeDocument/2006/relationships/tags" Target="../tags/tag112.xml"/><Relationship Id="rId69" Type="http://schemas.openxmlformats.org/officeDocument/2006/relationships/tags" Target="../tags/tag117.xml"/><Relationship Id="rId113" Type="http://schemas.openxmlformats.org/officeDocument/2006/relationships/tags" Target="../tags/tag161.xml"/><Relationship Id="rId118" Type="http://schemas.openxmlformats.org/officeDocument/2006/relationships/tags" Target="../tags/tag166.xml"/><Relationship Id="rId134" Type="http://schemas.openxmlformats.org/officeDocument/2006/relationships/tags" Target="../tags/tag182.xml"/><Relationship Id="rId139" Type="http://schemas.openxmlformats.org/officeDocument/2006/relationships/tags" Target="../tags/tag187.xml"/><Relationship Id="rId80" Type="http://schemas.openxmlformats.org/officeDocument/2006/relationships/tags" Target="../tags/tag128.xml"/><Relationship Id="rId85" Type="http://schemas.openxmlformats.org/officeDocument/2006/relationships/tags" Target="../tags/tag133.xml"/><Relationship Id="rId12" Type="http://schemas.openxmlformats.org/officeDocument/2006/relationships/tags" Target="../tags/tag60.xml"/><Relationship Id="rId17" Type="http://schemas.openxmlformats.org/officeDocument/2006/relationships/tags" Target="../tags/tag65.xml"/><Relationship Id="rId33" Type="http://schemas.openxmlformats.org/officeDocument/2006/relationships/tags" Target="../tags/tag81.xml"/><Relationship Id="rId38" Type="http://schemas.openxmlformats.org/officeDocument/2006/relationships/tags" Target="../tags/tag86.xml"/><Relationship Id="rId59" Type="http://schemas.openxmlformats.org/officeDocument/2006/relationships/tags" Target="../tags/tag107.xml"/><Relationship Id="rId103" Type="http://schemas.openxmlformats.org/officeDocument/2006/relationships/tags" Target="../tags/tag151.xml"/><Relationship Id="rId108" Type="http://schemas.openxmlformats.org/officeDocument/2006/relationships/tags" Target="../tags/tag156.xml"/><Relationship Id="rId124" Type="http://schemas.openxmlformats.org/officeDocument/2006/relationships/tags" Target="../tags/tag172.xml"/><Relationship Id="rId129" Type="http://schemas.openxmlformats.org/officeDocument/2006/relationships/tags" Target="../tags/tag177.xml"/><Relationship Id="rId54" Type="http://schemas.openxmlformats.org/officeDocument/2006/relationships/tags" Target="../tags/tag102.xml"/><Relationship Id="rId70" Type="http://schemas.openxmlformats.org/officeDocument/2006/relationships/tags" Target="../tags/tag118.xml"/><Relationship Id="rId75" Type="http://schemas.openxmlformats.org/officeDocument/2006/relationships/tags" Target="../tags/tag123.xml"/><Relationship Id="rId91" Type="http://schemas.openxmlformats.org/officeDocument/2006/relationships/tags" Target="../tags/tag139.xml"/><Relationship Id="rId96" Type="http://schemas.openxmlformats.org/officeDocument/2006/relationships/tags" Target="../tags/tag144.xml"/><Relationship Id="rId140" Type="http://schemas.openxmlformats.org/officeDocument/2006/relationships/tags" Target="../tags/tag188.xml"/><Relationship Id="rId145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6" Type="http://schemas.openxmlformats.org/officeDocument/2006/relationships/tags" Target="../tags/tag54.xml"/><Relationship Id="rId23" Type="http://schemas.openxmlformats.org/officeDocument/2006/relationships/tags" Target="../tags/tag71.xml"/><Relationship Id="rId28" Type="http://schemas.openxmlformats.org/officeDocument/2006/relationships/tags" Target="../tags/tag76.xml"/><Relationship Id="rId49" Type="http://schemas.openxmlformats.org/officeDocument/2006/relationships/tags" Target="../tags/tag97.xml"/><Relationship Id="rId114" Type="http://schemas.openxmlformats.org/officeDocument/2006/relationships/tags" Target="../tags/tag162.xml"/><Relationship Id="rId119" Type="http://schemas.openxmlformats.org/officeDocument/2006/relationships/tags" Target="../tags/tag167.xml"/><Relationship Id="rId44" Type="http://schemas.openxmlformats.org/officeDocument/2006/relationships/tags" Target="../tags/tag92.xml"/><Relationship Id="rId60" Type="http://schemas.openxmlformats.org/officeDocument/2006/relationships/tags" Target="../tags/tag108.xml"/><Relationship Id="rId65" Type="http://schemas.openxmlformats.org/officeDocument/2006/relationships/tags" Target="../tags/tag113.xml"/><Relationship Id="rId81" Type="http://schemas.openxmlformats.org/officeDocument/2006/relationships/tags" Target="../tags/tag129.xml"/><Relationship Id="rId86" Type="http://schemas.openxmlformats.org/officeDocument/2006/relationships/tags" Target="../tags/tag134.xml"/><Relationship Id="rId130" Type="http://schemas.openxmlformats.org/officeDocument/2006/relationships/tags" Target="../tags/tag178.xml"/><Relationship Id="rId135" Type="http://schemas.openxmlformats.org/officeDocument/2006/relationships/tags" Target="../tags/tag183.xml"/><Relationship Id="rId13" Type="http://schemas.openxmlformats.org/officeDocument/2006/relationships/tags" Target="../tags/tag61.xml"/><Relationship Id="rId18" Type="http://schemas.openxmlformats.org/officeDocument/2006/relationships/tags" Target="../tags/tag66.xml"/><Relationship Id="rId39" Type="http://schemas.openxmlformats.org/officeDocument/2006/relationships/tags" Target="../tags/tag87.xml"/><Relationship Id="rId109" Type="http://schemas.openxmlformats.org/officeDocument/2006/relationships/tags" Target="../tags/tag157.xml"/><Relationship Id="rId34" Type="http://schemas.openxmlformats.org/officeDocument/2006/relationships/tags" Target="../tags/tag82.xml"/><Relationship Id="rId50" Type="http://schemas.openxmlformats.org/officeDocument/2006/relationships/tags" Target="../tags/tag98.xml"/><Relationship Id="rId55" Type="http://schemas.openxmlformats.org/officeDocument/2006/relationships/tags" Target="../tags/tag103.xml"/><Relationship Id="rId76" Type="http://schemas.openxmlformats.org/officeDocument/2006/relationships/tags" Target="../tags/tag124.xml"/><Relationship Id="rId97" Type="http://schemas.openxmlformats.org/officeDocument/2006/relationships/tags" Target="../tags/tag145.xml"/><Relationship Id="rId104" Type="http://schemas.openxmlformats.org/officeDocument/2006/relationships/tags" Target="../tags/tag152.xml"/><Relationship Id="rId120" Type="http://schemas.openxmlformats.org/officeDocument/2006/relationships/tags" Target="../tags/tag168.xml"/><Relationship Id="rId125" Type="http://schemas.openxmlformats.org/officeDocument/2006/relationships/tags" Target="../tags/tag173.xml"/><Relationship Id="rId141" Type="http://schemas.openxmlformats.org/officeDocument/2006/relationships/tags" Target="../tags/tag189.xml"/><Relationship Id="rId7" Type="http://schemas.openxmlformats.org/officeDocument/2006/relationships/tags" Target="../tags/tag55.xml"/><Relationship Id="rId71" Type="http://schemas.openxmlformats.org/officeDocument/2006/relationships/tags" Target="../tags/tag119.xml"/><Relationship Id="rId92" Type="http://schemas.openxmlformats.org/officeDocument/2006/relationships/tags" Target="../tags/tag140.xml"/><Relationship Id="rId2" Type="http://schemas.openxmlformats.org/officeDocument/2006/relationships/tags" Target="../tags/tag50.xml"/><Relationship Id="rId29" Type="http://schemas.openxmlformats.org/officeDocument/2006/relationships/tags" Target="../tags/tag77.xml"/><Relationship Id="rId24" Type="http://schemas.openxmlformats.org/officeDocument/2006/relationships/tags" Target="../tags/tag72.xml"/><Relationship Id="rId40" Type="http://schemas.openxmlformats.org/officeDocument/2006/relationships/tags" Target="../tags/tag88.xml"/><Relationship Id="rId45" Type="http://schemas.openxmlformats.org/officeDocument/2006/relationships/tags" Target="../tags/tag93.xml"/><Relationship Id="rId66" Type="http://schemas.openxmlformats.org/officeDocument/2006/relationships/tags" Target="../tags/tag114.xml"/><Relationship Id="rId87" Type="http://schemas.openxmlformats.org/officeDocument/2006/relationships/tags" Target="../tags/tag135.xml"/><Relationship Id="rId110" Type="http://schemas.openxmlformats.org/officeDocument/2006/relationships/tags" Target="../tags/tag158.xml"/><Relationship Id="rId115" Type="http://schemas.openxmlformats.org/officeDocument/2006/relationships/tags" Target="../tags/tag163.xml"/><Relationship Id="rId131" Type="http://schemas.openxmlformats.org/officeDocument/2006/relationships/tags" Target="../tags/tag179.xml"/><Relationship Id="rId136" Type="http://schemas.openxmlformats.org/officeDocument/2006/relationships/tags" Target="../tags/tag184.xml"/><Relationship Id="rId61" Type="http://schemas.openxmlformats.org/officeDocument/2006/relationships/tags" Target="../tags/tag109.xml"/><Relationship Id="rId82" Type="http://schemas.openxmlformats.org/officeDocument/2006/relationships/tags" Target="../tags/tag130.xml"/><Relationship Id="rId19" Type="http://schemas.openxmlformats.org/officeDocument/2006/relationships/tags" Target="../tags/tag67.xml"/><Relationship Id="rId14" Type="http://schemas.openxmlformats.org/officeDocument/2006/relationships/tags" Target="../tags/tag62.xml"/><Relationship Id="rId30" Type="http://schemas.openxmlformats.org/officeDocument/2006/relationships/tags" Target="../tags/tag78.xml"/><Relationship Id="rId35" Type="http://schemas.openxmlformats.org/officeDocument/2006/relationships/tags" Target="../tags/tag83.xml"/><Relationship Id="rId56" Type="http://schemas.openxmlformats.org/officeDocument/2006/relationships/tags" Target="../tags/tag104.xml"/><Relationship Id="rId77" Type="http://schemas.openxmlformats.org/officeDocument/2006/relationships/tags" Target="../tags/tag125.xml"/><Relationship Id="rId100" Type="http://schemas.openxmlformats.org/officeDocument/2006/relationships/tags" Target="../tags/tag148.xml"/><Relationship Id="rId105" Type="http://schemas.openxmlformats.org/officeDocument/2006/relationships/tags" Target="../tags/tag153.xml"/><Relationship Id="rId126" Type="http://schemas.openxmlformats.org/officeDocument/2006/relationships/tags" Target="../tags/tag174.xml"/><Relationship Id="rId8" Type="http://schemas.openxmlformats.org/officeDocument/2006/relationships/tags" Target="../tags/tag56.xml"/><Relationship Id="rId51" Type="http://schemas.openxmlformats.org/officeDocument/2006/relationships/tags" Target="../tags/tag99.xml"/><Relationship Id="rId72" Type="http://schemas.openxmlformats.org/officeDocument/2006/relationships/tags" Target="../tags/tag120.xml"/><Relationship Id="rId93" Type="http://schemas.openxmlformats.org/officeDocument/2006/relationships/tags" Target="../tags/tag141.xml"/><Relationship Id="rId98" Type="http://schemas.openxmlformats.org/officeDocument/2006/relationships/tags" Target="../tags/tag146.xml"/><Relationship Id="rId121" Type="http://schemas.openxmlformats.org/officeDocument/2006/relationships/tags" Target="../tags/tag169.xml"/><Relationship Id="rId142" Type="http://schemas.openxmlformats.org/officeDocument/2006/relationships/tags" Target="../tags/tag190.xml"/><Relationship Id="rId3" Type="http://schemas.openxmlformats.org/officeDocument/2006/relationships/tags" Target="../tags/tag51.xml"/><Relationship Id="rId25" Type="http://schemas.openxmlformats.org/officeDocument/2006/relationships/tags" Target="../tags/tag73.xml"/><Relationship Id="rId46" Type="http://schemas.openxmlformats.org/officeDocument/2006/relationships/tags" Target="../tags/tag94.xml"/><Relationship Id="rId67" Type="http://schemas.openxmlformats.org/officeDocument/2006/relationships/tags" Target="../tags/tag115.xml"/><Relationship Id="rId116" Type="http://schemas.openxmlformats.org/officeDocument/2006/relationships/tags" Target="../tags/tag164.xml"/><Relationship Id="rId137" Type="http://schemas.openxmlformats.org/officeDocument/2006/relationships/tags" Target="../tags/tag185.xml"/><Relationship Id="rId20" Type="http://schemas.openxmlformats.org/officeDocument/2006/relationships/tags" Target="../tags/tag68.xml"/><Relationship Id="rId41" Type="http://schemas.openxmlformats.org/officeDocument/2006/relationships/tags" Target="../tags/tag89.xml"/><Relationship Id="rId62" Type="http://schemas.openxmlformats.org/officeDocument/2006/relationships/tags" Target="../tags/tag110.xml"/><Relationship Id="rId83" Type="http://schemas.openxmlformats.org/officeDocument/2006/relationships/tags" Target="../tags/tag131.xml"/><Relationship Id="rId88" Type="http://schemas.openxmlformats.org/officeDocument/2006/relationships/tags" Target="../tags/tag136.xml"/><Relationship Id="rId111" Type="http://schemas.openxmlformats.org/officeDocument/2006/relationships/tags" Target="../tags/tag159.xml"/><Relationship Id="rId132" Type="http://schemas.openxmlformats.org/officeDocument/2006/relationships/tags" Target="../tags/tag180.xml"/><Relationship Id="rId15" Type="http://schemas.openxmlformats.org/officeDocument/2006/relationships/tags" Target="../tags/tag63.xml"/><Relationship Id="rId36" Type="http://schemas.openxmlformats.org/officeDocument/2006/relationships/tags" Target="../tags/tag84.xml"/><Relationship Id="rId57" Type="http://schemas.openxmlformats.org/officeDocument/2006/relationships/tags" Target="../tags/tag105.xml"/><Relationship Id="rId106" Type="http://schemas.openxmlformats.org/officeDocument/2006/relationships/tags" Target="../tags/tag154.xml"/><Relationship Id="rId127" Type="http://schemas.openxmlformats.org/officeDocument/2006/relationships/tags" Target="../tags/tag175.xml"/><Relationship Id="rId10" Type="http://schemas.openxmlformats.org/officeDocument/2006/relationships/tags" Target="../tags/tag58.xml"/><Relationship Id="rId31" Type="http://schemas.openxmlformats.org/officeDocument/2006/relationships/tags" Target="../tags/tag79.xml"/><Relationship Id="rId52" Type="http://schemas.openxmlformats.org/officeDocument/2006/relationships/tags" Target="../tags/tag100.xml"/><Relationship Id="rId73" Type="http://schemas.openxmlformats.org/officeDocument/2006/relationships/tags" Target="../tags/tag121.xml"/><Relationship Id="rId78" Type="http://schemas.openxmlformats.org/officeDocument/2006/relationships/tags" Target="../tags/tag126.xml"/><Relationship Id="rId94" Type="http://schemas.openxmlformats.org/officeDocument/2006/relationships/tags" Target="../tags/tag142.xml"/><Relationship Id="rId99" Type="http://schemas.openxmlformats.org/officeDocument/2006/relationships/tags" Target="../tags/tag147.xml"/><Relationship Id="rId101" Type="http://schemas.openxmlformats.org/officeDocument/2006/relationships/tags" Target="../tags/tag149.xml"/><Relationship Id="rId122" Type="http://schemas.openxmlformats.org/officeDocument/2006/relationships/tags" Target="../tags/tag170.xml"/><Relationship Id="rId143" Type="http://schemas.openxmlformats.org/officeDocument/2006/relationships/slideLayout" Target="../slideLayouts/slideLayout2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26" Type="http://schemas.openxmlformats.org/officeDocument/2006/relationships/tags" Target="../tags/tag74.xml"/><Relationship Id="rId47" Type="http://schemas.openxmlformats.org/officeDocument/2006/relationships/tags" Target="../tags/tag95.xml"/><Relationship Id="rId68" Type="http://schemas.openxmlformats.org/officeDocument/2006/relationships/tags" Target="../tags/tag116.xml"/><Relationship Id="rId89" Type="http://schemas.openxmlformats.org/officeDocument/2006/relationships/tags" Target="../tags/tag137.xml"/><Relationship Id="rId112" Type="http://schemas.openxmlformats.org/officeDocument/2006/relationships/tags" Target="../tags/tag160.xml"/><Relationship Id="rId133" Type="http://schemas.openxmlformats.org/officeDocument/2006/relationships/tags" Target="../tags/tag181.xml"/><Relationship Id="rId16" Type="http://schemas.openxmlformats.org/officeDocument/2006/relationships/tags" Target="../tags/tag64.xml"/><Relationship Id="rId37" Type="http://schemas.openxmlformats.org/officeDocument/2006/relationships/tags" Target="../tags/tag85.xml"/><Relationship Id="rId58" Type="http://schemas.openxmlformats.org/officeDocument/2006/relationships/tags" Target="../tags/tag106.xml"/><Relationship Id="rId79" Type="http://schemas.openxmlformats.org/officeDocument/2006/relationships/tags" Target="../tags/tag127.xml"/><Relationship Id="rId102" Type="http://schemas.openxmlformats.org/officeDocument/2006/relationships/tags" Target="../tags/tag150.xml"/><Relationship Id="rId123" Type="http://schemas.openxmlformats.org/officeDocument/2006/relationships/tags" Target="../tags/tag171.xml"/><Relationship Id="rId14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215.xml"/><Relationship Id="rId21" Type="http://schemas.openxmlformats.org/officeDocument/2006/relationships/tags" Target="../tags/tag210.xml"/><Relationship Id="rId42" Type="http://schemas.openxmlformats.org/officeDocument/2006/relationships/tags" Target="../tags/tag231.xml"/><Relationship Id="rId47" Type="http://schemas.openxmlformats.org/officeDocument/2006/relationships/tags" Target="../tags/tag236.xml"/><Relationship Id="rId63" Type="http://schemas.openxmlformats.org/officeDocument/2006/relationships/tags" Target="../tags/tag252.xml"/><Relationship Id="rId68" Type="http://schemas.openxmlformats.org/officeDocument/2006/relationships/tags" Target="../tags/tag257.xml"/><Relationship Id="rId84" Type="http://schemas.openxmlformats.org/officeDocument/2006/relationships/tags" Target="../tags/tag273.xml"/><Relationship Id="rId89" Type="http://schemas.openxmlformats.org/officeDocument/2006/relationships/tags" Target="../tags/tag278.xml"/><Relationship Id="rId16" Type="http://schemas.openxmlformats.org/officeDocument/2006/relationships/tags" Target="../tags/tag205.xml"/><Relationship Id="rId107" Type="http://schemas.openxmlformats.org/officeDocument/2006/relationships/slideLayout" Target="../slideLayouts/slideLayout2.xml"/><Relationship Id="rId11" Type="http://schemas.openxmlformats.org/officeDocument/2006/relationships/tags" Target="../tags/tag200.xml"/><Relationship Id="rId32" Type="http://schemas.openxmlformats.org/officeDocument/2006/relationships/tags" Target="../tags/tag221.xml"/><Relationship Id="rId37" Type="http://schemas.openxmlformats.org/officeDocument/2006/relationships/tags" Target="../tags/tag226.xml"/><Relationship Id="rId53" Type="http://schemas.openxmlformats.org/officeDocument/2006/relationships/tags" Target="../tags/tag242.xml"/><Relationship Id="rId58" Type="http://schemas.openxmlformats.org/officeDocument/2006/relationships/tags" Target="../tags/tag247.xml"/><Relationship Id="rId74" Type="http://schemas.openxmlformats.org/officeDocument/2006/relationships/tags" Target="../tags/tag263.xml"/><Relationship Id="rId79" Type="http://schemas.openxmlformats.org/officeDocument/2006/relationships/tags" Target="../tags/tag268.xml"/><Relationship Id="rId102" Type="http://schemas.openxmlformats.org/officeDocument/2006/relationships/tags" Target="../tags/tag291.xml"/><Relationship Id="rId5" Type="http://schemas.openxmlformats.org/officeDocument/2006/relationships/tags" Target="../tags/tag194.xml"/><Relationship Id="rId90" Type="http://schemas.openxmlformats.org/officeDocument/2006/relationships/tags" Target="../tags/tag279.xml"/><Relationship Id="rId95" Type="http://schemas.openxmlformats.org/officeDocument/2006/relationships/tags" Target="../tags/tag284.xml"/><Relationship Id="rId22" Type="http://schemas.openxmlformats.org/officeDocument/2006/relationships/tags" Target="../tags/tag211.xml"/><Relationship Id="rId27" Type="http://schemas.openxmlformats.org/officeDocument/2006/relationships/tags" Target="../tags/tag216.xml"/><Relationship Id="rId43" Type="http://schemas.openxmlformats.org/officeDocument/2006/relationships/tags" Target="../tags/tag232.xml"/><Relationship Id="rId48" Type="http://schemas.openxmlformats.org/officeDocument/2006/relationships/tags" Target="../tags/tag237.xml"/><Relationship Id="rId64" Type="http://schemas.openxmlformats.org/officeDocument/2006/relationships/tags" Target="../tags/tag253.xml"/><Relationship Id="rId69" Type="http://schemas.openxmlformats.org/officeDocument/2006/relationships/tags" Target="../tags/tag258.xml"/><Relationship Id="rId80" Type="http://schemas.openxmlformats.org/officeDocument/2006/relationships/tags" Target="../tags/tag269.xml"/><Relationship Id="rId85" Type="http://schemas.openxmlformats.org/officeDocument/2006/relationships/tags" Target="../tags/tag274.xml"/><Relationship Id="rId12" Type="http://schemas.openxmlformats.org/officeDocument/2006/relationships/tags" Target="../tags/tag201.xml"/><Relationship Id="rId17" Type="http://schemas.openxmlformats.org/officeDocument/2006/relationships/tags" Target="../tags/tag206.xml"/><Relationship Id="rId33" Type="http://schemas.openxmlformats.org/officeDocument/2006/relationships/tags" Target="../tags/tag222.xml"/><Relationship Id="rId38" Type="http://schemas.openxmlformats.org/officeDocument/2006/relationships/tags" Target="../tags/tag227.xml"/><Relationship Id="rId59" Type="http://schemas.openxmlformats.org/officeDocument/2006/relationships/tags" Target="../tags/tag248.xml"/><Relationship Id="rId103" Type="http://schemas.openxmlformats.org/officeDocument/2006/relationships/tags" Target="../tags/tag292.xml"/><Relationship Id="rId108" Type="http://schemas.openxmlformats.org/officeDocument/2006/relationships/oleObject" Target="../embeddings/oleObject3.bin"/><Relationship Id="rId54" Type="http://schemas.openxmlformats.org/officeDocument/2006/relationships/tags" Target="../tags/tag243.xml"/><Relationship Id="rId70" Type="http://schemas.openxmlformats.org/officeDocument/2006/relationships/tags" Target="../tags/tag259.xml"/><Relationship Id="rId75" Type="http://schemas.openxmlformats.org/officeDocument/2006/relationships/tags" Target="../tags/tag264.xml"/><Relationship Id="rId91" Type="http://schemas.openxmlformats.org/officeDocument/2006/relationships/tags" Target="../tags/tag280.xml"/><Relationship Id="rId96" Type="http://schemas.openxmlformats.org/officeDocument/2006/relationships/tags" Target="../tags/tag285.xml"/><Relationship Id="rId1" Type="http://schemas.openxmlformats.org/officeDocument/2006/relationships/vmlDrawing" Target="../drawings/vmlDrawing3.vml"/><Relationship Id="rId6" Type="http://schemas.openxmlformats.org/officeDocument/2006/relationships/tags" Target="../tags/tag195.xml"/><Relationship Id="rId15" Type="http://schemas.openxmlformats.org/officeDocument/2006/relationships/tags" Target="../tags/tag204.xml"/><Relationship Id="rId23" Type="http://schemas.openxmlformats.org/officeDocument/2006/relationships/tags" Target="../tags/tag212.xml"/><Relationship Id="rId28" Type="http://schemas.openxmlformats.org/officeDocument/2006/relationships/tags" Target="../tags/tag217.xml"/><Relationship Id="rId36" Type="http://schemas.openxmlformats.org/officeDocument/2006/relationships/tags" Target="../tags/tag225.xml"/><Relationship Id="rId49" Type="http://schemas.openxmlformats.org/officeDocument/2006/relationships/tags" Target="../tags/tag238.xml"/><Relationship Id="rId57" Type="http://schemas.openxmlformats.org/officeDocument/2006/relationships/tags" Target="../tags/tag246.xml"/><Relationship Id="rId106" Type="http://schemas.openxmlformats.org/officeDocument/2006/relationships/tags" Target="../tags/tag295.xml"/><Relationship Id="rId10" Type="http://schemas.openxmlformats.org/officeDocument/2006/relationships/tags" Target="../tags/tag199.xml"/><Relationship Id="rId31" Type="http://schemas.openxmlformats.org/officeDocument/2006/relationships/tags" Target="../tags/tag220.xml"/><Relationship Id="rId44" Type="http://schemas.openxmlformats.org/officeDocument/2006/relationships/tags" Target="../tags/tag233.xml"/><Relationship Id="rId52" Type="http://schemas.openxmlformats.org/officeDocument/2006/relationships/tags" Target="../tags/tag241.xml"/><Relationship Id="rId60" Type="http://schemas.openxmlformats.org/officeDocument/2006/relationships/tags" Target="../tags/tag249.xml"/><Relationship Id="rId65" Type="http://schemas.openxmlformats.org/officeDocument/2006/relationships/tags" Target="../tags/tag254.xml"/><Relationship Id="rId73" Type="http://schemas.openxmlformats.org/officeDocument/2006/relationships/tags" Target="../tags/tag262.xml"/><Relationship Id="rId78" Type="http://schemas.openxmlformats.org/officeDocument/2006/relationships/tags" Target="../tags/tag267.xml"/><Relationship Id="rId81" Type="http://schemas.openxmlformats.org/officeDocument/2006/relationships/tags" Target="../tags/tag270.xml"/><Relationship Id="rId86" Type="http://schemas.openxmlformats.org/officeDocument/2006/relationships/tags" Target="../tags/tag275.xml"/><Relationship Id="rId94" Type="http://schemas.openxmlformats.org/officeDocument/2006/relationships/tags" Target="../tags/tag283.xml"/><Relationship Id="rId99" Type="http://schemas.openxmlformats.org/officeDocument/2006/relationships/tags" Target="../tags/tag288.xml"/><Relationship Id="rId101" Type="http://schemas.openxmlformats.org/officeDocument/2006/relationships/tags" Target="../tags/tag290.xml"/><Relationship Id="rId4" Type="http://schemas.openxmlformats.org/officeDocument/2006/relationships/tags" Target="../tags/tag193.xml"/><Relationship Id="rId9" Type="http://schemas.openxmlformats.org/officeDocument/2006/relationships/tags" Target="../tags/tag198.xml"/><Relationship Id="rId13" Type="http://schemas.openxmlformats.org/officeDocument/2006/relationships/tags" Target="../tags/tag202.xml"/><Relationship Id="rId18" Type="http://schemas.openxmlformats.org/officeDocument/2006/relationships/tags" Target="../tags/tag207.xml"/><Relationship Id="rId39" Type="http://schemas.openxmlformats.org/officeDocument/2006/relationships/tags" Target="../tags/tag228.xml"/><Relationship Id="rId109" Type="http://schemas.openxmlformats.org/officeDocument/2006/relationships/image" Target="../media/image4.wmf"/><Relationship Id="rId34" Type="http://schemas.openxmlformats.org/officeDocument/2006/relationships/tags" Target="../tags/tag223.xml"/><Relationship Id="rId50" Type="http://schemas.openxmlformats.org/officeDocument/2006/relationships/tags" Target="../tags/tag239.xml"/><Relationship Id="rId55" Type="http://schemas.openxmlformats.org/officeDocument/2006/relationships/tags" Target="../tags/tag244.xml"/><Relationship Id="rId76" Type="http://schemas.openxmlformats.org/officeDocument/2006/relationships/tags" Target="../tags/tag265.xml"/><Relationship Id="rId97" Type="http://schemas.openxmlformats.org/officeDocument/2006/relationships/tags" Target="../tags/tag286.xml"/><Relationship Id="rId104" Type="http://schemas.openxmlformats.org/officeDocument/2006/relationships/tags" Target="../tags/tag293.xml"/><Relationship Id="rId7" Type="http://schemas.openxmlformats.org/officeDocument/2006/relationships/tags" Target="../tags/tag196.xml"/><Relationship Id="rId71" Type="http://schemas.openxmlformats.org/officeDocument/2006/relationships/tags" Target="../tags/tag260.xml"/><Relationship Id="rId92" Type="http://schemas.openxmlformats.org/officeDocument/2006/relationships/tags" Target="../tags/tag281.xml"/><Relationship Id="rId2" Type="http://schemas.openxmlformats.org/officeDocument/2006/relationships/tags" Target="../tags/tag191.xml"/><Relationship Id="rId29" Type="http://schemas.openxmlformats.org/officeDocument/2006/relationships/tags" Target="../tags/tag218.xml"/><Relationship Id="rId24" Type="http://schemas.openxmlformats.org/officeDocument/2006/relationships/tags" Target="../tags/tag213.xml"/><Relationship Id="rId40" Type="http://schemas.openxmlformats.org/officeDocument/2006/relationships/tags" Target="../tags/tag229.xml"/><Relationship Id="rId45" Type="http://schemas.openxmlformats.org/officeDocument/2006/relationships/tags" Target="../tags/tag234.xml"/><Relationship Id="rId66" Type="http://schemas.openxmlformats.org/officeDocument/2006/relationships/tags" Target="../tags/tag255.xml"/><Relationship Id="rId87" Type="http://schemas.openxmlformats.org/officeDocument/2006/relationships/tags" Target="../tags/tag276.xml"/><Relationship Id="rId61" Type="http://schemas.openxmlformats.org/officeDocument/2006/relationships/tags" Target="../tags/tag250.xml"/><Relationship Id="rId82" Type="http://schemas.openxmlformats.org/officeDocument/2006/relationships/tags" Target="../tags/tag271.xml"/><Relationship Id="rId19" Type="http://schemas.openxmlformats.org/officeDocument/2006/relationships/tags" Target="../tags/tag208.xml"/><Relationship Id="rId14" Type="http://schemas.openxmlformats.org/officeDocument/2006/relationships/tags" Target="../tags/tag203.xml"/><Relationship Id="rId30" Type="http://schemas.openxmlformats.org/officeDocument/2006/relationships/tags" Target="../tags/tag219.xml"/><Relationship Id="rId35" Type="http://schemas.openxmlformats.org/officeDocument/2006/relationships/tags" Target="../tags/tag224.xml"/><Relationship Id="rId56" Type="http://schemas.openxmlformats.org/officeDocument/2006/relationships/tags" Target="../tags/tag245.xml"/><Relationship Id="rId77" Type="http://schemas.openxmlformats.org/officeDocument/2006/relationships/tags" Target="../tags/tag266.xml"/><Relationship Id="rId100" Type="http://schemas.openxmlformats.org/officeDocument/2006/relationships/tags" Target="../tags/tag289.xml"/><Relationship Id="rId105" Type="http://schemas.openxmlformats.org/officeDocument/2006/relationships/tags" Target="../tags/tag294.xml"/><Relationship Id="rId8" Type="http://schemas.openxmlformats.org/officeDocument/2006/relationships/tags" Target="../tags/tag197.xml"/><Relationship Id="rId51" Type="http://schemas.openxmlformats.org/officeDocument/2006/relationships/tags" Target="../tags/tag240.xml"/><Relationship Id="rId72" Type="http://schemas.openxmlformats.org/officeDocument/2006/relationships/tags" Target="../tags/tag261.xml"/><Relationship Id="rId93" Type="http://schemas.openxmlformats.org/officeDocument/2006/relationships/tags" Target="../tags/tag282.xml"/><Relationship Id="rId98" Type="http://schemas.openxmlformats.org/officeDocument/2006/relationships/tags" Target="../tags/tag287.xml"/><Relationship Id="rId3" Type="http://schemas.openxmlformats.org/officeDocument/2006/relationships/tags" Target="../tags/tag192.xml"/><Relationship Id="rId25" Type="http://schemas.openxmlformats.org/officeDocument/2006/relationships/tags" Target="../tags/tag214.xml"/><Relationship Id="rId46" Type="http://schemas.openxmlformats.org/officeDocument/2006/relationships/tags" Target="../tags/tag235.xml"/><Relationship Id="rId67" Type="http://schemas.openxmlformats.org/officeDocument/2006/relationships/tags" Target="../tags/tag256.xml"/><Relationship Id="rId20" Type="http://schemas.openxmlformats.org/officeDocument/2006/relationships/tags" Target="../tags/tag209.xml"/><Relationship Id="rId41" Type="http://schemas.openxmlformats.org/officeDocument/2006/relationships/tags" Target="../tags/tag230.xml"/><Relationship Id="rId62" Type="http://schemas.openxmlformats.org/officeDocument/2006/relationships/tags" Target="../tags/tag251.xml"/><Relationship Id="rId83" Type="http://schemas.openxmlformats.org/officeDocument/2006/relationships/tags" Target="../tags/tag272.xml"/><Relationship Id="rId88" Type="http://schemas.openxmlformats.org/officeDocument/2006/relationships/tags" Target="../tags/tag27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Cosine Law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Grade 12 Essential Math</a:t>
            </a:r>
          </a:p>
          <a:p>
            <a:r>
              <a:rPr lang="en-CA" dirty="0" smtClean="0"/>
              <a:t>Geometry and Trigonometry Unit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47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Cosine Law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Cosine law is another tool we have to solve non-right angle triangles:</a:t>
                </a:r>
              </a:p>
              <a:p>
                <a:r>
                  <a:rPr lang="en-CA" dirty="0" smtClean="0"/>
                  <a:t>Formula: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𝑏𝑐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cos</m:t>
                      </m:r>
                      <m:r>
                        <a:rPr lang="en-US" b="0" i="1" smtClean="0">
                          <a:latin typeface="Cambria Math"/>
                        </a:rPr>
                        <m:t>⁡(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CA" dirty="0" smtClean="0"/>
              </a:p>
              <a:p>
                <a:pPr marL="68580" indent="0">
                  <a:buNone/>
                </a:pPr>
                <a:endParaRPr lang="en-CA" dirty="0"/>
              </a:p>
              <a:p>
                <a:r>
                  <a:rPr lang="en-CA" dirty="0" smtClean="0"/>
                  <a:t>In this formula, </a:t>
                </a:r>
                <a:r>
                  <a:rPr lang="en-CA" b="1" i="1" dirty="0" smtClean="0"/>
                  <a:t>a</a:t>
                </a:r>
                <a:r>
                  <a:rPr lang="en-CA" dirty="0" smtClean="0"/>
                  <a:t> is the side we are trying to solve for, and </a:t>
                </a:r>
                <a:r>
                  <a:rPr lang="en-CA" b="1" i="1" dirty="0" smtClean="0"/>
                  <a:t>A</a:t>
                </a:r>
                <a:r>
                  <a:rPr lang="en-CA" dirty="0" smtClean="0"/>
                  <a:t> is the opposing angle.</a:t>
                </a: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2" t="-132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792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Cosine Law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When we are trying to solve for an angle, use this formula: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𝑏𝑐</m:t>
                          </m:r>
                        </m:den>
                      </m:f>
                    </m:oMath>
                  </m:oMathPara>
                </a14:m>
                <a:endParaRPr lang="en-CA" dirty="0"/>
              </a:p>
              <a:p>
                <a:r>
                  <a:rPr lang="en-CA" dirty="0" smtClean="0"/>
                  <a:t>In this formula, </a:t>
                </a:r>
                <a:r>
                  <a:rPr lang="en-CA" b="1" i="1" dirty="0" smtClean="0"/>
                  <a:t>A</a:t>
                </a:r>
                <a:r>
                  <a:rPr lang="en-CA" dirty="0" smtClean="0"/>
                  <a:t> is the angle we are trying to solve for and </a:t>
                </a:r>
                <a:r>
                  <a:rPr lang="en-CA" b="1" i="1" dirty="0" smtClean="0"/>
                  <a:t>a</a:t>
                </a:r>
                <a:r>
                  <a:rPr lang="en-CA" dirty="0" smtClean="0"/>
                  <a:t> is the opposing side.</a:t>
                </a: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1"/>
                <a:stretch>
                  <a:fillRect t="-132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SMARTInkShape-Group1"/>
          <p:cNvGrpSpPr/>
          <p:nvPr/>
        </p:nvGrpSpPr>
        <p:grpSpPr>
          <a:xfrm>
            <a:off x="3413454" y="3889484"/>
            <a:ext cx="198110" cy="261817"/>
            <a:chOff x="3413454" y="3889484"/>
            <a:chExt cx="198110" cy="261817"/>
          </a:xfrm>
        </p:grpSpPr>
        <p:sp>
          <p:nvSpPr>
            <p:cNvPr id="4" name="SMARTInkShape-1"/>
            <p:cNvSpPr/>
            <p:nvPr>
              <p:custDataLst>
                <p:tags r:id="rId48"/>
              </p:custDataLst>
            </p:nvPr>
          </p:nvSpPr>
          <p:spPr>
            <a:xfrm>
              <a:off x="3413454" y="3889484"/>
              <a:ext cx="198110" cy="261817"/>
            </a:xfrm>
            <a:custGeom>
              <a:avLst/>
              <a:gdLst/>
              <a:ahLst/>
              <a:cxnLst/>
              <a:rect l="0" t="0" r="0" b="0"/>
              <a:pathLst>
                <a:path w="198110" h="261817">
                  <a:moveTo>
                    <a:pt x="15546" y="55454"/>
                  </a:moveTo>
                  <a:lnTo>
                    <a:pt x="15546" y="55454"/>
                  </a:lnTo>
                  <a:lnTo>
                    <a:pt x="16428" y="92515"/>
                  </a:lnTo>
                  <a:lnTo>
                    <a:pt x="22380" y="116659"/>
                  </a:lnTo>
                  <a:lnTo>
                    <a:pt x="23454" y="156331"/>
                  </a:lnTo>
                  <a:lnTo>
                    <a:pt x="23482" y="195989"/>
                  </a:lnTo>
                  <a:lnTo>
                    <a:pt x="22601" y="216705"/>
                  </a:lnTo>
                  <a:lnTo>
                    <a:pt x="17201" y="231879"/>
                  </a:lnTo>
                  <a:lnTo>
                    <a:pt x="15575" y="256757"/>
                  </a:lnTo>
                  <a:lnTo>
                    <a:pt x="14683" y="258448"/>
                  </a:lnTo>
                  <a:lnTo>
                    <a:pt x="13207" y="259575"/>
                  </a:lnTo>
                  <a:lnTo>
                    <a:pt x="7705" y="261789"/>
                  </a:lnTo>
                  <a:lnTo>
                    <a:pt x="3423" y="261816"/>
                  </a:lnTo>
                  <a:lnTo>
                    <a:pt x="2173" y="260939"/>
                  </a:lnTo>
                  <a:lnTo>
                    <a:pt x="1339" y="259472"/>
                  </a:lnTo>
                  <a:lnTo>
                    <a:pt x="0" y="254994"/>
                  </a:lnTo>
                  <a:lnTo>
                    <a:pt x="6534" y="236106"/>
                  </a:lnTo>
                  <a:lnTo>
                    <a:pt x="8278" y="224050"/>
                  </a:lnTo>
                  <a:lnTo>
                    <a:pt x="13849" y="205598"/>
                  </a:lnTo>
                  <a:lnTo>
                    <a:pt x="17749" y="174457"/>
                  </a:lnTo>
                  <a:lnTo>
                    <a:pt x="21784" y="158624"/>
                  </a:lnTo>
                  <a:lnTo>
                    <a:pt x="25686" y="126889"/>
                  </a:lnTo>
                  <a:lnTo>
                    <a:pt x="29722" y="111016"/>
                  </a:lnTo>
                  <a:lnTo>
                    <a:pt x="33269" y="95141"/>
                  </a:lnTo>
                  <a:lnTo>
                    <a:pt x="37554" y="79266"/>
                  </a:lnTo>
                  <a:lnTo>
                    <a:pt x="41552" y="53798"/>
                  </a:lnTo>
                  <a:lnTo>
                    <a:pt x="49144" y="32193"/>
                  </a:lnTo>
                  <a:lnTo>
                    <a:pt x="52527" y="26594"/>
                  </a:lnTo>
                  <a:lnTo>
                    <a:pt x="54699" y="15814"/>
                  </a:lnTo>
                  <a:lnTo>
                    <a:pt x="55128" y="9406"/>
                  </a:lnTo>
                  <a:lnTo>
                    <a:pt x="62058" y="1133"/>
                  </a:lnTo>
                  <a:lnTo>
                    <a:pt x="65029" y="443"/>
                  </a:lnTo>
                  <a:lnTo>
                    <a:pt x="69907" y="0"/>
                  </a:lnTo>
                  <a:lnTo>
                    <a:pt x="79180" y="4137"/>
                  </a:lnTo>
                  <a:lnTo>
                    <a:pt x="108394" y="29600"/>
                  </a:lnTo>
                  <a:lnTo>
                    <a:pt x="133087" y="65012"/>
                  </a:lnTo>
                  <a:lnTo>
                    <a:pt x="151587" y="100034"/>
                  </a:lnTo>
                  <a:lnTo>
                    <a:pt x="161775" y="130471"/>
                  </a:lnTo>
                  <a:lnTo>
                    <a:pt x="178984" y="168487"/>
                  </a:lnTo>
                  <a:lnTo>
                    <a:pt x="192738" y="206517"/>
                  </a:lnTo>
                  <a:lnTo>
                    <a:pt x="198109" y="2380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>
              <p:custDataLst>
                <p:tags r:id="rId49"/>
              </p:custDataLst>
            </p:nvPr>
          </p:nvSpPr>
          <p:spPr>
            <a:xfrm>
              <a:off x="3421063" y="4016375"/>
              <a:ext cx="158750" cy="15876"/>
            </a:xfrm>
            <a:custGeom>
              <a:avLst/>
              <a:gdLst/>
              <a:ahLst/>
              <a:cxnLst/>
              <a:rect l="0" t="0" r="0" b="0"/>
              <a:pathLst>
                <a:path w="158750" h="15876">
                  <a:moveTo>
                    <a:pt x="158749" y="15875"/>
                  </a:moveTo>
                  <a:lnTo>
                    <a:pt x="158749" y="15875"/>
                  </a:lnTo>
                  <a:lnTo>
                    <a:pt x="150322" y="11661"/>
                  </a:lnTo>
                  <a:lnTo>
                    <a:pt x="117952" y="6076"/>
                  </a:lnTo>
                  <a:lnTo>
                    <a:pt x="89256" y="8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2"/>
          <p:cNvGrpSpPr/>
          <p:nvPr/>
        </p:nvGrpSpPr>
        <p:grpSpPr>
          <a:xfrm>
            <a:off x="3825875" y="3722690"/>
            <a:ext cx="1571626" cy="1222372"/>
            <a:chOff x="3825875" y="3722690"/>
            <a:chExt cx="1571626" cy="1222372"/>
          </a:xfrm>
        </p:grpSpPr>
        <p:sp>
          <p:nvSpPr>
            <p:cNvPr id="7" name="SMARTInkShape-3"/>
            <p:cNvSpPr/>
            <p:nvPr>
              <p:custDataLst>
                <p:tags r:id="rId39"/>
              </p:custDataLst>
            </p:nvPr>
          </p:nvSpPr>
          <p:spPr>
            <a:xfrm>
              <a:off x="3857625" y="3952875"/>
              <a:ext cx="79376" cy="7938"/>
            </a:xfrm>
            <a:custGeom>
              <a:avLst/>
              <a:gdLst/>
              <a:ahLst/>
              <a:cxnLst/>
              <a:rect l="0" t="0" r="0" b="0"/>
              <a:pathLst>
                <a:path w="79376" h="7938">
                  <a:moveTo>
                    <a:pt x="79375" y="0"/>
                  </a:moveTo>
                  <a:lnTo>
                    <a:pt x="79375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"/>
            <p:cNvSpPr/>
            <p:nvPr>
              <p:custDataLst>
                <p:tags r:id="rId40"/>
              </p:custDataLst>
            </p:nvPr>
          </p:nvSpPr>
          <p:spPr>
            <a:xfrm>
              <a:off x="3825875" y="4008437"/>
              <a:ext cx="119064" cy="23814"/>
            </a:xfrm>
            <a:custGeom>
              <a:avLst/>
              <a:gdLst/>
              <a:ahLst/>
              <a:cxnLst/>
              <a:rect l="0" t="0" r="0" b="0"/>
              <a:pathLst>
                <a:path w="119064" h="23814">
                  <a:moveTo>
                    <a:pt x="119063" y="0"/>
                  </a:moveTo>
                  <a:lnTo>
                    <a:pt x="119063" y="0"/>
                  </a:lnTo>
                  <a:lnTo>
                    <a:pt x="103372" y="2352"/>
                  </a:lnTo>
                  <a:lnTo>
                    <a:pt x="67260" y="11048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"/>
            <p:cNvSpPr/>
            <p:nvPr>
              <p:custDataLst>
                <p:tags r:id="rId41"/>
              </p:custDataLst>
            </p:nvPr>
          </p:nvSpPr>
          <p:spPr>
            <a:xfrm>
              <a:off x="4177234" y="3906353"/>
              <a:ext cx="109017" cy="109982"/>
            </a:xfrm>
            <a:custGeom>
              <a:avLst/>
              <a:gdLst/>
              <a:ahLst/>
              <a:cxnLst/>
              <a:rect l="0" t="0" r="0" b="0"/>
              <a:pathLst>
                <a:path w="109017" h="109982">
                  <a:moveTo>
                    <a:pt x="109016" y="6834"/>
                  </a:moveTo>
                  <a:lnTo>
                    <a:pt x="109016" y="6834"/>
                  </a:lnTo>
                  <a:lnTo>
                    <a:pt x="109016" y="2620"/>
                  </a:lnTo>
                  <a:lnTo>
                    <a:pt x="107252" y="1379"/>
                  </a:lnTo>
                  <a:lnTo>
                    <a:pt x="100588" y="0"/>
                  </a:lnTo>
                  <a:lnTo>
                    <a:pt x="67486" y="10042"/>
                  </a:lnTo>
                  <a:lnTo>
                    <a:pt x="28944" y="28034"/>
                  </a:lnTo>
                  <a:lnTo>
                    <a:pt x="5007" y="41234"/>
                  </a:lnTo>
                  <a:lnTo>
                    <a:pt x="2635" y="44761"/>
                  </a:lnTo>
                  <a:lnTo>
                    <a:pt x="0" y="53383"/>
                  </a:lnTo>
                  <a:lnTo>
                    <a:pt x="1179" y="63095"/>
                  </a:lnTo>
                  <a:lnTo>
                    <a:pt x="4644" y="72408"/>
                  </a:lnTo>
                  <a:lnTo>
                    <a:pt x="9124" y="79488"/>
                  </a:lnTo>
                  <a:lnTo>
                    <a:pt x="33353" y="99355"/>
                  </a:lnTo>
                  <a:lnTo>
                    <a:pt x="37564" y="109981"/>
                  </a:lnTo>
                  <a:lnTo>
                    <a:pt x="30743" y="103184"/>
                  </a:lnTo>
                  <a:lnTo>
                    <a:pt x="29641" y="94156"/>
                  </a:lnTo>
                  <a:lnTo>
                    <a:pt x="29641" y="94150"/>
                  </a:lnTo>
                  <a:lnTo>
                    <a:pt x="29641" y="941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"/>
            <p:cNvSpPr/>
            <p:nvPr>
              <p:custDataLst>
                <p:tags r:id="rId42"/>
              </p:custDataLst>
            </p:nvPr>
          </p:nvSpPr>
          <p:spPr>
            <a:xfrm>
              <a:off x="4152242" y="3905250"/>
              <a:ext cx="189572" cy="172690"/>
            </a:xfrm>
            <a:custGeom>
              <a:avLst/>
              <a:gdLst/>
              <a:ahLst/>
              <a:cxnLst/>
              <a:rect l="0" t="0" r="0" b="0"/>
              <a:pathLst>
                <a:path w="189572" h="172690">
                  <a:moveTo>
                    <a:pt x="110195" y="0"/>
                  </a:moveTo>
                  <a:lnTo>
                    <a:pt x="110195" y="0"/>
                  </a:lnTo>
                  <a:lnTo>
                    <a:pt x="83118" y="12657"/>
                  </a:lnTo>
                  <a:lnTo>
                    <a:pt x="57197" y="19665"/>
                  </a:lnTo>
                  <a:lnTo>
                    <a:pt x="25522" y="45544"/>
                  </a:lnTo>
                  <a:lnTo>
                    <a:pt x="9652" y="61021"/>
                  </a:lnTo>
                  <a:lnTo>
                    <a:pt x="3773" y="73863"/>
                  </a:lnTo>
                  <a:lnTo>
                    <a:pt x="0" y="99453"/>
                  </a:lnTo>
                  <a:lnTo>
                    <a:pt x="3559" y="116094"/>
                  </a:lnTo>
                  <a:lnTo>
                    <a:pt x="21471" y="140481"/>
                  </a:lnTo>
                  <a:lnTo>
                    <a:pt x="28428" y="147102"/>
                  </a:lnTo>
                  <a:lnTo>
                    <a:pt x="49620" y="158540"/>
                  </a:lnTo>
                  <a:lnTo>
                    <a:pt x="87650" y="171069"/>
                  </a:lnTo>
                  <a:lnTo>
                    <a:pt x="114882" y="172689"/>
                  </a:lnTo>
                  <a:lnTo>
                    <a:pt x="128741" y="169943"/>
                  </a:lnTo>
                  <a:lnTo>
                    <a:pt x="189571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7"/>
            <p:cNvSpPr/>
            <p:nvPr>
              <p:custDataLst>
                <p:tags r:id="rId43"/>
              </p:custDataLst>
            </p:nvPr>
          </p:nvSpPr>
          <p:spPr>
            <a:xfrm>
              <a:off x="4383411" y="3937000"/>
              <a:ext cx="173106" cy="109322"/>
            </a:xfrm>
            <a:custGeom>
              <a:avLst/>
              <a:gdLst/>
              <a:ahLst/>
              <a:cxnLst/>
              <a:rect l="0" t="0" r="0" b="0"/>
              <a:pathLst>
                <a:path w="173106" h="109322">
                  <a:moveTo>
                    <a:pt x="45714" y="0"/>
                  </a:moveTo>
                  <a:lnTo>
                    <a:pt x="45714" y="0"/>
                  </a:lnTo>
                  <a:lnTo>
                    <a:pt x="27832" y="11048"/>
                  </a:lnTo>
                  <a:lnTo>
                    <a:pt x="4540" y="44381"/>
                  </a:lnTo>
                  <a:lnTo>
                    <a:pt x="0" y="60677"/>
                  </a:lnTo>
                  <a:lnTo>
                    <a:pt x="3642" y="73711"/>
                  </a:lnTo>
                  <a:lnTo>
                    <a:pt x="11141" y="86559"/>
                  </a:lnTo>
                  <a:lnTo>
                    <a:pt x="20352" y="95209"/>
                  </a:lnTo>
                  <a:lnTo>
                    <a:pt x="43883" y="105037"/>
                  </a:lnTo>
                  <a:lnTo>
                    <a:pt x="68984" y="109321"/>
                  </a:lnTo>
                  <a:lnTo>
                    <a:pt x="101606" y="106376"/>
                  </a:lnTo>
                  <a:lnTo>
                    <a:pt x="138579" y="92025"/>
                  </a:lnTo>
                  <a:lnTo>
                    <a:pt x="157994" y="80869"/>
                  </a:lnTo>
                  <a:lnTo>
                    <a:pt x="169405" y="68574"/>
                  </a:lnTo>
                  <a:lnTo>
                    <a:pt x="172272" y="62473"/>
                  </a:lnTo>
                  <a:lnTo>
                    <a:pt x="173105" y="50990"/>
                  </a:lnTo>
                  <a:lnTo>
                    <a:pt x="170536" y="42359"/>
                  </a:lnTo>
                  <a:lnTo>
                    <a:pt x="168616" y="38822"/>
                  </a:lnTo>
                  <a:lnTo>
                    <a:pt x="159428" y="32541"/>
                  </a:lnTo>
                  <a:lnTo>
                    <a:pt x="135295" y="19507"/>
                  </a:lnTo>
                  <a:lnTo>
                    <a:pt x="85402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8"/>
            <p:cNvSpPr/>
            <p:nvPr>
              <p:custDataLst>
                <p:tags r:id="rId44"/>
              </p:custDataLst>
            </p:nvPr>
          </p:nvSpPr>
          <p:spPr>
            <a:xfrm>
              <a:off x="4582994" y="3913187"/>
              <a:ext cx="136412" cy="142876"/>
            </a:xfrm>
            <a:custGeom>
              <a:avLst/>
              <a:gdLst/>
              <a:ahLst/>
              <a:cxnLst/>
              <a:rect l="0" t="0" r="0" b="0"/>
              <a:pathLst>
                <a:path w="136412" h="142876">
                  <a:moveTo>
                    <a:pt x="84256" y="0"/>
                  </a:moveTo>
                  <a:lnTo>
                    <a:pt x="84256" y="0"/>
                  </a:lnTo>
                  <a:lnTo>
                    <a:pt x="69339" y="6283"/>
                  </a:lnTo>
                  <a:lnTo>
                    <a:pt x="31965" y="15075"/>
                  </a:lnTo>
                  <a:lnTo>
                    <a:pt x="17511" y="16520"/>
                  </a:lnTo>
                  <a:lnTo>
                    <a:pt x="0" y="22678"/>
                  </a:lnTo>
                  <a:lnTo>
                    <a:pt x="745" y="24820"/>
                  </a:lnTo>
                  <a:lnTo>
                    <a:pt x="6276" y="31904"/>
                  </a:lnTo>
                  <a:lnTo>
                    <a:pt x="44143" y="47297"/>
                  </a:lnTo>
                  <a:lnTo>
                    <a:pt x="82436" y="65384"/>
                  </a:lnTo>
                  <a:lnTo>
                    <a:pt x="110268" y="79068"/>
                  </a:lnTo>
                  <a:lnTo>
                    <a:pt x="132152" y="97476"/>
                  </a:lnTo>
                  <a:lnTo>
                    <a:pt x="136411" y="104471"/>
                  </a:lnTo>
                  <a:lnTo>
                    <a:pt x="135952" y="112872"/>
                  </a:lnTo>
                  <a:lnTo>
                    <a:pt x="134595" y="117581"/>
                  </a:lnTo>
                  <a:lnTo>
                    <a:pt x="128384" y="125166"/>
                  </a:lnTo>
                  <a:lnTo>
                    <a:pt x="118861" y="131477"/>
                  </a:lnTo>
                  <a:lnTo>
                    <a:pt x="98625" y="139106"/>
                  </a:lnTo>
                  <a:lnTo>
                    <a:pt x="44569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9"/>
            <p:cNvSpPr/>
            <p:nvPr>
              <p:custDataLst>
                <p:tags r:id="rId45"/>
              </p:custDataLst>
            </p:nvPr>
          </p:nvSpPr>
          <p:spPr>
            <a:xfrm>
              <a:off x="4738687" y="3857625"/>
              <a:ext cx="63502" cy="1"/>
            </a:xfrm>
            <a:custGeom>
              <a:avLst/>
              <a:gdLst/>
              <a:ahLst/>
              <a:cxnLst/>
              <a:rect l="0" t="0" r="0" b="0"/>
              <a:pathLst>
                <a:path w="63502" h="1">
                  <a:moveTo>
                    <a:pt x="63501" y="0"/>
                  </a:moveTo>
                  <a:lnTo>
                    <a:pt x="63501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0"/>
            <p:cNvSpPr/>
            <p:nvPr>
              <p:custDataLst>
                <p:tags r:id="rId46"/>
              </p:custDataLst>
            </p:nvPr>
          </p:nvSpPr>
          <p:spPr>
            <a:xfrm>
              <a:off x="4849813" y="3738562"/>
              <a:ext cx="15876" cy="158752"/>
            </a:xfrm>
            <a:custGeom>
              <a:avLst/>
              <a:gdLst/>
              <a:ahLst/>
              <a:cxnLst/>
              <a:rect l="0" t="0" r="0" b="0"/>
              <a:pathLst>
                <a:path w="15876" h="158752">
                  <a:moveTo>
                    <a:pt x="0" y="0"/>
                  </a:moveTo>
                  <a:lnTo>
                    <a:pt x="0" y="0"/>
                  </a:lnTo>
                  <a:lnTo>
                    <a:pt x="881" y="34297"/>
                  </a:lnTo>
                  <a:lnTo>
                    <a:pt x="6281" y="70112"/>
                  </a:lnTo>
                  <a:lnTo>
                    <a:pt x="11824" y="107140"/>
                  </a:lnTo>
                  <a:lnTo>
                    <a:pt x="15875" y="158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1"/>
            <p:cNvSpPr/>
            <p:nvPr>
              <p:custDataLst>
                <p:tags r:id="rId47"/>
              </p:custDataLst>
            </p:nvPr>
          </p:nvSpPr>
          <p:spPr>
            <a:xfrm>
              <a:off x="5024446" y="3722690"/>
              <a:ext cx="373055" cy="1222372"/>
            </a:xfrm>
            <a:custGeom>
              <a:avLst/>
              <a:gdLst/>
              <a:ahLst/>
              <a:cxnLst/>
              <a:rect l="0" t="0" r="0" b="0"/>
              <a:pathLst>
                <a:path w="373055" h="1222372">
                  <a:moveTo>
                    <a:pt x="142867" y="7935"/>
                  </a:moveTo>
                  <a:lnTo>
                    <a:pt x="142867" y="7935"/>
                  </a:lnTo>
                  <a:lnTo>
                    <a:pt x="142867" y="3721"/>
                  </a:lnTo>
                  <a:lnTo>
                    <a:pt x="143748" y="2480"/>
                  </a:lnTo>
                  <a:lnTo>
                    <a:pt x="145218" y="1653"/>
                  </a:lnTo>
                  <a:lnTo>
                    <a:pt x="150795" y="0"/>
                  </a:lnTo>
                  <a:lnTo>
                    <a:pt x="144520" y="14914"/>
                  </a:lnTo>
                  <a:lnTo>
                    <a:pt x="141004" y="25878"/>
                  </a:lnTo>
                  <a:lnTo>
                    <a:pt x="124476" y="60445"/>
                  </a:lnTo>
                  <a:lnTo>
                    <a:pt x="105328" y="98858"/>
                  </a:lnTo>
                  <a:lnTo>
                    <a:pt x="90896" y="134962"/>
                  </a:lnTo>
                  <a:lnTo>
                    <a:pt x="79554" y="170446"/>
                  </a:lnTo>
                  <a:lnTo>
                    <a:pt x="68820" y="207605"/>
                  </a:lnTo>
                  <a:lnTo>
                    <a:pt x="60856" y="240350"/>
                  </a:lnTo>
                  <a:lnTo>
                    <a:pt x="53900" y="278713"/>
                  </a:lnTo>
                  <a:lnTo>
                    <a:pt x="42107" y="313925"/>
                  </a:lnTo>
                  <a:lnTo>
                    <a:pt x="35204" y="345053"/>
                  </a:lnTo>
                  <a:lnTo>
                    <a:pt x="30073" y="380169"/>
                  </a:lnTo>
                  <a:lnTo>
                    <a:pt x="20828" y="412584"/>
                  </a:lnTo>
                  <a:lnTo>
                    <a:pt x="17336" y="449153"/>
                  </a:lnTo>
                  <a:lnTo>
                    <a:pt x="12088" y="480860"/>
                  </a:lnTo>
                  <a:lnTo>
                    <a:pt x="9161" y="519654"/>
                  </a:lnTo>
                  <a:lnTo>
                    <a:pt x="4080" y="552020"/>
                  </a:lnTo>
                  <a:lnTo>
                    <a:pt x="1203" y="582582"/>
                  </a:lnTo>
                  <a:lnTo>
                    <a:pt x="230" y="620822"/>
                  </a:lnTo>
                  <a:lnTo>
                    <a:pt x="62" y="659020"/>
                  </a:lnTo>
                  <a:lnTo>
                    <a:pt x="12" y="691798"/>
                  </a:lnTo>
                  <a:lnTo>
                    <a:pt x="0" y="722272"/>
                  </a:lnTo>
                  <a:lnTo>
                    <a:pt x="4208" y="757283"/>
                  </a:lnTo>
                  <a:lnTo>
                    <a:pt x="8627" y="782832"/>
                  </a:lnTo>
                  <a:lnTo>
                    <a:pt x="13531" y="811827"/>
                  </a:lnTo>
                  <a:lnTo>
                    <a:pt x="18650" y="842352"/>
                  </a:lnTo>
                  <a:lnTo>
                    <a:pt x="26490" y="876646"/>
                  </a:lnTo>
                  <a:lnTo>
                    <a:pt x="37042" y="911938"/>
                  </a:lnTo>
                  <a:lnTo>
                    <a:pt x="52322" y="949091"/>
                  </a:lnTo>
                  <a:lnTo>
                    <a:pt x="72823" y="985590"/>
                  </a:lnTo>
                  <a:lnTo>
                    <a:pt x="95026" y="1024788"/>
                  </a:lnTo>
                  <a:lnTo>
                    <a:pt x="117022" y="1057452"/>
                  </a:lnTo>
                  <a:lnTo>
                    <a:pt x="124324" y="1070581"/>
                  </a:lnTo>
                  <a:lnTo>
                    <a:pt x="159922" y="1108821"/>
                  </a:lnTo>
                  <a:lnTo>
                    <a:pt x="195623" y="1139019"/>
                  </a:lnTo>
                  <a:lnTo>
                    <a:pt x="227469" y="1157009"/>
                  </a:lnTo>
                  <a:lnTo>
                    <a:pt x="260512" y="1176666"/>
                  </a:lnTo>
                  <a:lnTo>
                    <a:pt x="294712" y="1192824"/>
                  </a:lnTo>
                  <a:lnTo>
                    <a:pt x="331151" y="1206439"/>
                  </a:lnTo>
                  <a:lnTo>
                    <a:pt x="348585" y="1212065"/>
                  </a:lnTo>
                  <a:lnTo>
                    <a:pt x="358651" y="1214264"/>
                  </a:lnTo>
                  <a:lnTo>
                    <a:pt x="373053" y="1222371"/>
                  </a:lnTo>
                  <a:lnTo>
                    <a:pt x="373054" y="12144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3"/>
          <p:cNvGrpSpPr/>
          <p:nvPr/>
        </p:nvGrpSpPr>
        <p:grpSpPr>
          <a:xfrm>
            <a:off x="5183187" y="3333750"/>
            <a:ext cx="2102970" cy="1325564"/>
            <a:chOff x="5183187" y="3333750"/>
            <a:chExt cx="2102970" cy="1325564"/>
          </a:xfrm>
        </p:grpSpPr>
        <p:sp>
          <p:nvSpPr>
            <p:cNvPr id="17" name="SMARTInkShape-12"/>
            <p:cNvSpPr/>
            <p:nvPr>
              <p:custDataLst>
                <p:tags r:id="rId25"/>
              </p:custDataLst>
            </p:nvPr>
          </p:nvSpPr>
          <p:spPr>
            <a:xfrm>
              <a:off x="5310188" y="3810000"/>
              <a:ext cx="196587" cy="213585"/>
            </a:xfrm>
            <a:custGeom>
              <a:avLst/>
              <a:gdLst/>
              <a:ahLst/>
              <a:cxnLst/>
              <a:rect l="0" t="0" r="0" b="0"/>
              <a:pathLst>
                <a:path w="196587" h="213585">
                  <a:moveTo>
                    <a:pt x="0" y="0"/>
                  </a:moveTo>
                  <a:lnTo>
                    <a:pt x="0" y="0"/>
                  </a:lnTo>
                  <a:lnTo>
                    <a:pt x="11047" y="33144"/>
                  </a:lnTo>
                  <a:lnTo>
                    <a:pt x="20376" y="68348"/>
                  </a:lnTo>
                  <a:lnTo>
                    <a:pt x="27573" y="104000"/>
                  </a:lnTo>
                  <a:lnTo>
                    <a:pt x="31677" y="131094"/>
                  </a:lnTo>
                  <a:lnTo>
                    <a:pt x="32625" y="120257"/>
                  </a:lnTo>
                  <a:lnTo>
                    <a:pt x="38966" y="107265"/>
                  </a:lnTo>
                  <a:lnTo>
                    <a:pt x="47010" y="97356"/>
                  </a:lnTo>
                  <a:lnTo>
                    <a:pt x="65670" y="86074"/>
                  </a:lnTo>
                  <a:lnTo>
                    <a:pt x="96560" y="80698"/>
                  </a:lnTo>
                  <a:lnTo>
                    <a:pt x="124643" y="81531"/>
                  </a:lnTo>
                  <a:lnTo>
                    <a:pt x="158283" y="96721"/>
                  </a:lnTo>
                  <a:lnTo>
                    <a:pt x="172654" y="106487"/>
                  </a:lnTo>
                  <a:lnTo>
                    <a:pt x="181979" y="116707"/>
                  </a:lnTo>
                  <a:lnTo>
                    <a:pt x="192188" y="136591"/>
                  </a:lnTo>
                  <a:lnTo>
                    <a:pt x="196586" y="155026"/>
                  </a:lnTo>
                  <a:lnTo>
                    <a:pt x="192910" y="168560"/>
                  </a:lnTo>
                  <a:lnTo>
                    <a:pt x="189461" y="175873"/>
                  </a:lnTo>
                  <a:lnTo>
                    <a:pt x="178573" y="186351"/>
                  </a:lnTo>
                  <a:lnTo>
                    <a:pt x="139290" y="206010"/>
                  </a:lnTo>
                  <a:lnTo>
                    <a:pt x="135193" y="208778"/>
                  </a:lnTo>
                  <a:lnTo>
                    <a:pt x="100596" y="213584"/>
                  </a:lnTo>
                  <a:lnTo>
                    <a:pt x="47625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3"/>
            <p:cNvSpPr/>
            <p:nvPr>
              <p:custDataLst>
                <p:tags r:id="rId26"/>
              </p:custDataLst>
            </p:nvPr>
          </p:nvSpPr>
          <p:spPr>
            <a:xfrm>
              <a:off x="5540375" y="3762520"/>
              <a:ext cx="103189" cy="95106"/>
            </a:xfrm>
            <a:custGeom>
              <a:avLst/>
              <a:gdLst/>
              <a:ahLst/>
              <a:cxnLst/>
              <a:rect l="0" t="0" r="0" b="0"/>
              <a:pathLst>
                <a:path w="103189" h="95106">
                  <a:moveTo>
                    <a:pt x="0" y="7792"/>
                  </a:moveTo>
                  <a:lnTo>
                    <a:pt x="0" y="7792"/>
                  </a:lnTo>
                  <a:lnTo>
                    <a:pt x="4213" y="3578"/>
                  </a:lnTo>
                  <a:lnTo>
                    <a:pt x="10985" y="1510"/>
                  </a:lnTo>
                  <a:lnTo>
                    <a:pt x="44659" y="0"/>
                  </a:lnTo>
                  <a:lnTo>
                    <a:pt x="60418" y="801"/>
                  </a:lnTo>
                  <a:lnTo>
                    <a:pt x="70361" y="4097"/>
                  </a:lnTo>
                  <a:lnTo>
                    <a:pt x="85132" y="15125"/>
                  </a:lnTo>
                  <a:lnTo>
                    <a:pt x="90752" y="22223"/>
                  </a:lnTo>
                  <a:lnTo>
                    <a:pt x="92252" y="25350"/>
                  </a:lnTo>
                  <a:lnTo>
                    <a:pt x="91565" y="35880"/>
                  </a:lnTo>
                  <a:lnTo>
                    <a:pt x="83939" y="59986"/>
                  </a:lnTo>
                  <a:lnTo>
                    <a:pt x="74347" y="68619"/>
                  </a:lnTo>
                  <a:lnTo>
                    <a:pt x="46632" y="81348"/>
                  </a:lnTo>
                  <a:lnTo>
                    <a:pt x="27732" y="85443"/>
                  </a:lnTo>
                  <a:lnTo>
                    <a:pt x="16440" y="84049"/>
                  </a:lnTo>
                  <a:lnTo>
                    <a:pt x="3247" y="80182"/>
                  </a:lnTo>
                  <a:lnTo>
                    <a:pt x="3046" y="78101"/>
                  </a:lnTo>
                  <a:lnTo>
                    <a:pt x="5175" y="71084"/>
                  </a:lnTo>
                  <a:lnTo>
                    <a:pt x="6978" y="68508"/>
                  </a:lnTo>
                  <a:lnTo>
                    <a:pt x="11333" y="65645"/>
                  </a:lnTo>
                  <a:lnTo>
                    <a:pt x="27170" y="64033"/>
                  </a:lnTo>
                  <a:lnTo>
                    <a:pt x="41180" y="68360"/>
                  </a:lnTo>
                  <a:lnTo>
                    <a:pt x="103188" y="951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4"/>
            <p:cNvSpPr/>
            <p:nvPr>
              <p:custDataLst>
                <p:tags r:id="rId27"/>
              </p:custDataLst>
            </p:nvPr>
          </p:nvSpPr>
          <p:spPr>
            <a:xfrm>
              <a:off x="5810250" y="3825875"/>
              <a:ext cx="39688" cy="119064"/>
            </a:xfrm>
            <a:custGeom>
              <a:avLst/>
              <a:gdLst/>
              <a:ahLst/>
              <a:cxnLst/>
              <a:rect l="0" t="0" r="0" b="0"/>
              <a:pathLst>
                <a:path w="39688" h="119064">
                  <a:moveTo>
                    <a:pt x="0" y="0"/>
                  </a:moveTo>
                  <a:lnTo>
                    <a:pt x="0" y="0"/>
                  </a:lnTo>
                  <a:lnTo>
                    <a:pt x="4213" y="4214"/>
                  </a:lnTo>
                  <a:lnTo>
                    <a:pt x="12656" y="24449"/>
                  </a:lnTo>
                  <a:lnTo>
                    <a:pt x="21929" y="58126"/>
                  </a:lnTo>
                  <a:lnTo>
                    <a:pt x="39687" y="119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5"/>
            <p:cNvSpPr/>
            <p:nvPr>
              <p:custDataLst>
                <p:tags r:id="rId28"/>
              </p:custDataLst>
            </p:nvPr>
          </p:nvSpPr>
          <p:spPr>
            <a:xfrm>
              <a:off x="5786438" y="3881437"/>
              <a:ext cx="103188" cy="7939"/>
            </a:xfrm>
            <a:custGeom>
              <a:avLst/>
              <a:gdLst/>
              <a:ahLst/>
              <a:cxnLst/>
              <a:rect l="0" t="0" r="0" b="0"/>
              <a:pathLst>
                <a:path w="103188" h="7939">
                  <a:moveTo>
                    <a:pt x="103187" y="0"/>
                  </a:moveTo>
                  <a:lnTo>
                    <a:pt x="103187" y="0"/>
                  </a:lnTo>
                  <a:lnTo>
                    <a:pt x="66321" y="2352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6"/>
            <p:cNvSpPr/>
            <p:nvPr>
              <p:custDataLst>
                <p:tags r:id="rId29"/>
              </p:custDataLst>
            </p:nvPr>
          </p:nvSpPr>
          <p:spPr>
            <a:xfrm>
              <a:off x="5962436" y="3841750"/>
              <a:ext cx="117690" cy="101583"/>
            </a:xfrm>
            <a:custGeom>
              <a:avLst/>
              <a:gdLst/>
              <a:ahLst/>
              <a:cxnLst/>
              <a:rect l="0" t="0" r="0" b="0"/>
              <a:pathLst>
                <a:path w="117690" h="101583">
                  <a:moveTo>
                    <a:pt x="62127" y="0"/>
                  </a:moveTo>
                  <a:lnTo>
                    <a:pt x="62127" y="0"/>
                  </a:lnTo>
                  <a:lnTo>
                    <a:pt x="54908" y="6336"/>
                  </a:lnTo>
                  <a:lnTo>
                    <a:pt x="16970" y="30713"/>
                  </a:lnTo>
                  <a:lnTo>
                    <a:pt x="11189" y="38051"/>
                  </a:lnTo>
                  <a:lnTo>
                    <a:pt x="1717" y="59038"/>
                  </a:lnTo>
                  <a:lnTo>
                    <a:pt x="0" y="69161"/>
                  </a:lnTo>
                  <a:lnTo>
                    <a:pt x="1589" y="77187"/>
                  </a:lnTo>
                  <a:lnTo>
                    <a:pt x="3247" y="80562"/>
                  </a:lnTo>
                  <a:lnTo>
                    <a:pt x="9794" y="86664"/>
                  </a:lnTo>
                  <a:lnTo>
                    <a:pt x="32582" y="97768"/>
                  </a:lnTo>
                  <a:lnTo>
                    <a:pt x="54842" y="101582"/>
                  </a:lnTo>
                  <a:lnTo>
                    <a:pt x="117689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7"/>
            <p:cNvSpPr/>
            <p:nvPr>
              <p:custDataLst>
                <p:tags r:id="rId30"/>
              </p:custDataLst>
            </p:nvPr>
          </p:nvSpPr>
          <p:spPr>
            <a:xfrm>
              <a:off x="6119813" y="3671622"/>
              <a:ext cx="101283" cy="130442"/>
            </a:xfrm>
            <a:custGeom>
              <a:avLst/>
              <a:gdLst/>
              <a:ahLst/>
              <a:cxnLst/>
              <a:rect l="0" t="0" r="0" b="0"/>
              <a:pathLst>
                <a:path w="101283" h="130442">
                  <a:moveTo>
                    <a:pt x="0" y="11378"/>
                  </a:moveTo>
                  <a:lnTo>
                    <a:pt x="0" y="11378"/>
                  </a:lnTo>
                  <a:lnTo>
                    <a:pt x="26309" y="330"/>
                  </a:lnTo>
                  <a:lnTo>
                    <a:pt x="38445" y="0"/>
                  </a:lnTo>
                  <a:lnTo>
                    <a:pt x="76009" y="3869"/>
                  </a:lnTo>
                  <a:lnTo>
                    <a:pt x="86111" y="7453"/>
                  </a:lnTo>
                  <a:lnTo>
                    <a:pt x="93540" y="16689"/>
                  </a:lnTo>
                  <a:lnTo>
                    <a:pt x="98899" y="28731"/>
                  </a:lnTo>
                  <a:lnTo>
                    <a:pt x="101282" y="39963"/>
                  </a:lnTo>
                  <a:lnTo>
                    <a:pt x="97636" y="53187"/>
                  </a:lnTo>
                  <a:lnTo>
                    <a:pt x="85667" y="73154"/>
                  </a:lnTo>
                  <a:lnTo>
                    <a:pt x="68598" y="90242"/>
                  </a:lnTo>
                  <a:lnTo>
                    <a:pt x="46783" y="104125"/>
                  </a:lnTo>
                  <a:lnTo>
                    <a:pt x="24136" y="112503"/>
                  </a:lnTo>
                  <a:lnTo>
                    <a:pt x="20500" y="112308"/>
                  </a:lnTo>
                  <a:lnTo>
                    <a:pt x="9765" y="107550"/>
                  </a:lnTo>
                  <a:lnTo>
                    <a:pt x="11101" y="102334"/>
                  </a:lnTo>
                  <a:lnTo>
                    <a:pt x="12692" y="98473"/>
                  </a:lnTo>
                  <a:lnTo>
                    <a:pt x="14635" y="95900"/>
                  </a:lnTo>
                  <a:lnTo>
                    <a:pt x="26643" y="87217"/>
                  </a:lnTo>
                  <a:lnTo>
                    <a:pt x="30109" y="86632"/>
                  </a:lnTo>
                  <a:lnTo>
                    <a:pt x="43414" y="90022"/>
                  </a:lnTo>
                  <a:lnTo>
                    <a:pt x="58528" y="97494"/>
                  </a:lnTo>
                  <a:lnTo>
                    <a:pt x="95250" y="1304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8"/>
            <p:cNvSpPr/>
            <p:nvPr>
              <p:custDataLst>
                <p:tags r:id="rId31"/>
              </p:custDataLst>
            </p:nvPr>
          </p:nvSpPr>
          <p:spPr>
            <a:xfrm>
              <a:off x="6350000" y="3881437"/>
              <a:ext cx="150814" cy="15877"/>
            </a:xfrm>
            <a:custGeom>
              <a:avLst/>
              <a:gdLst/>
              <a:ahLst/>
              <a:cxnLst/>
              <a:rect l="0" t="0" r="0" b="0"/>
              <a:pathLst>
                <a:path w="150814" h="15877">
                  <a:moveTo>
                    <a:pt x="150813" y="0"/>
                  </a:moveTo>
                  <a:lnTo>
                    <a:pt x="150813" y="0"/>
                  </a:lnTo>
                  <a:lnTo>
                    <a:pt x="138138" y="5455"/>
                  </a:lnTo>
                  <a:lnTo>
                    <a:pt x="105068" y="7611"/>
                  </a:lnTo>
                  <a:lnTo>
                    <a:pt x="73961" y="7895"/>
                  </a:lnTo>
                  <a:lnTo>
                    <a:pt x="0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9"/>
            <p:cNvSpPr/>
            <p:nvPr>
              <p:custDataLst>
                <p:tags r:id="rId32"/>
              </p:custDataLst>
            </p:nvPr>
          </p:nvSpPr>
          <p:spPr>
            <a:xfrm>
              <a:off x="6575796" y="3833812"/>
              <a:ext cx="163143" cy="93569"/>
            </a:xfrm>
            <a:custGeom>
              <a:avLst/>
              <a:gdLst/>
              <a:ahLst/>
              <a:cxnLst/>
              <a:rect l="0" t="0" r="0" b="0"/>
              <a:pathLst>
                <a:path w="163143" h="93569">
                  <a:moveTo>
                    <a:pt x="91704" y="0"/>
                  </a:moveTo>
                  <a:lnTo>
                    <a:pt x="91704" y="0"/>
                  </a:lnTo>
                  <a:lnTo>
                    <a:pt x="80656" y="0"/>
                  </a:lnTo>
                  <a:lnTo>
                    <a:pt x="68832" y="4214"/>
                  </a:lnTo>
                  <a:lnTo>
                    <a:pt x="35220" y="22364"/>
                  </a:lnTo>
                  <a:lnTo>
                    <a:pt x="20739" y="30225"/>
                  </a:lnTo>
                  <a:lnTo>
                    <a:pt x="4433" y="47761"/>
                  </a:lnTo>
                  <a:lnTo>
                    <a:pt x="0" y="55917"/>
                  </a:lnTo>
                  <a:lnTo>
                    <a:pt x="382" y="64833"/>
                  </a:lnTo>
                  <a:lnTo>
                    <a:pt x="3492" y="73794"/>
                  </a:lnTo>
                  <a:lnTo>
                    <a:pt x="7813" y="80717"/>
                  </a:lnTo>
                  <a:lnTo>
                    <a:pt x="23633" y="89572"/>
                  </a:lnTo>
                  <a:lnTo>
                    <a:pt x="36649" y="93568"/>
                  </a:lnTo>
                  <a:lnTo>
                    <a:pt x="66195" y="88581"/>
                  </a:lnTo>
                  <a:lnTo>
                    <a:pt x="79190" y="84055"/>
                  </a:lnTo>
                  <a:lnTo>
                    <a:pt x="90847" y="74400"/>
                  </a:lnTo>
                  <a:lnTo>
                    <a:pt x="102620" y="58792"/>
                  </a:lnTo>
                  <a:lnTo>
                    <a:pt x="105375" y="50825"/>
                  </a:lnTo>
                  <a:lnTo>
                    <a:pt x="107572" y="31825"/>
                  </a:lnTo>
                  <a:lnTo>
                    <a:pt x="111790" y="40200"/>
                  </a:lnTo>
                  <a:lnTo>
                    <a:pt x="163142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0"/>
            <p:cNvSpPr/>
            <p:nvPr>
              <p:custDataLst>
                <p:tags r:id="rId33"/>
              </p:custDataLst>
            </p:nvPr>
          </p:nvSpPr>
          <p:spPr>
            <a:xfrm>
              <a:off x="6746875" y="3659410"/>
              <a:ext cx="93191" cy="118841"/>
            </a:xfrm>
            <a:custGeom>
              <a:avLst/>
              <a:gdLst/>
              <a:ahLst/>
              <a:cxnLst/>
              <a:rect l="0" t="0" r="0" b="0"/>
              <a:pathLst>
                <a:path w="93191" h="118841">
                  <a:moveTo>
                    <a:pt x="0" y="23590"/>
                  </a:moveTo>
                  <a:lnTo>
                    <a:pt x="0" y="23590"/>
                  </a:lnTo>
                  <a:lnTo>
                    <a:pt x="0" y="19376"/>
                  </a:lnTo>
                  <a:lnTo>
                    <a:pt x="8428" y="8329"/>
                  </a:lnTo>
                  <a:lnTo>
                    <a:pt x="17269" y="3578"/>
                  </a:lnTo>
                  <a:lnTo>
                    <a:pt x="47971" y="278"/>
                  </a:lnTo>
                  <a:lnTo>
                    <a:pt x="59831" y="0"/>
                  </a:lnTo>
                  <a:lnTo>
                    <a:pt x="65464" y="2572"/>
                  </a:lnTo>
                  <a:lnTo>
                    <a:pt x="76426" y="12485"/>
                  </a:lnTo>
                  <a:lnTo>
                    <a:pt x="88301" y="32941"/>
                  </a:lnTo>
                  <a:lnTo>
                    <a:pt x="93190" y="51545"/>
                  </a:lnTo>
                  <a:lnTo>
                    <a:pt x="90425" y="72442"/>
                  </a:lnTo>
                  <a:lnTo>
                    <a:pt x="83993" y="82932"/>
                  </a:lnTo>
                  <a:lnTo>
                    <a:pt x="74371" y="90534"/>
                  </a:lnTo>
                  <a:lnTo>
                    <a:pt x="54962" y="98890"/>
                  </a:lnTo>
                  <a:lnTo>
                    <a:pt x="26728" y="102428"/>
                  </a:lnTo>
                  <a:lnTo>
                    <a:pt x="18346" y="100375"/>
                  </a:lnTo>
                  <a:lnTo>
                    <a:pt x="9993" y="96084"/>
                  </a:lnTo>
                  <a:lnTo>
                    <a:pt x="11071" y="94850"/>
                  </a:lnTo>
                  <a:lnTo>
                    <a:pt x="16973" y="91127"/>
                  </a:lnTo>
                  <a:lnTo>
                    <a:pt x="30213" y="88286"/>
                  </a:lnTo>
                  <a:lnTo>
                    <a:pt x="49521" y="91658"/>
                  </a:lnTo>
                  <a:lnTo>
                    <a:pt x="87313" y="1188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1"/>
            <p:cNvSpPr/>
            <p:nvPr>
              <p:custDataLst>
                <p:tags r:id="rId34"/>
              </p:custDataLst>
            </p:nvPr>
          </p:nvSpPr>
          <p:spPr>
            <a:xfrm>
              <a:off x="5183187" y="4087813"/>
              <a:ext cx="1968502" cy="111125"/>
            </a:xfrm>
            <a:custGeom>
              <a:avLst/>
              <a:gdLst/>
              <a:ahLst/>
              <a:cxnLst/>
              <a:rect l="0" t="0" r="0" b="0"/>
              <a:pathLst>
                <a:path w="1968502" h="111125">
                  <a:moveTo>
                    <a:pt x="1968501" y="15874"/>
                  </a:moveTo>
                  <a:lnTo>
                    <a:pt x="1968501" y="15874"/>
                  </a:lnTo>
                  <a:lnTo>
                    <a:pt x="1955826" y="10420"/>
                  </a:lnTo>
                  <a:lnTo>
                    <a:pt x="1918765" y="2700"/>
                  </a:lnTo>
                  <a:lnTo>
                    <a:pt x="1882600" y="533"/>
                  </a:lnTo>
                  <a:lnTo>
                    <a:pt x="1853090" y="157"/>
                  </a:lnTo>
                  <a:lnTo>
                    <a:pt x="1816253" y="31"/>
                  </a:lnTo>
                  <a:lnTo>
                    <a:pt x="1780810" y="8"/>
                  </a:lnTo>
                  <a:lnTo>
                    <a:pt x="1751908" y="3"/>
                  </a:lnTo>
                  <a:lnTo>
                    <a:pt x="1723188" y="1"/>
                  </a:lnTo>
                  <a:lnTo>
                    <a:pt x="1684541" y="0"/>
                  </a:lnTo>
                  <a:lnTo>
                    <a:pt x="1652384" y="0"/>
                  </a:lnTo>
                  <a:lnTo>
                    <a:pt x="1624569" y="0"/>
                  </a:lnTo>
                  <a:lnTo>
                    <a:pt x="1589076" y="0"/>
                  </a:lnTo>
                  <a:lnTo>
                    <a:pt x="1556217" y="0"/>
                  </a:lnTo>
                  <a:lnTo>
                    <a:pt x="1521787" y="2351"/>
                  </a:lnTo>
                  <a:lnTo>
                    <a:pt x="1486008" y="6281"/>
                  </a:lnTo>
                  <a:lnTo>
                    <a:pt x="1450714" y="7447"/>
                  </a:lnTo>
                  <a:lnTo>
                    <a:pt x="1414679" y="7791"/>
                  </a:lnTo>
                  <a:lnTo>
                    <a:pt x="1379308" y="7894"/>
                  </a:lnTo>
                  <a:lnTo>
                    <a:pt x="1340899" y="10276"/>
                  </a:lnTo>
                  <a:lnTo>
                    <a:pt x="1301591" y="14215"/>
                  </a:lnTo>
                  <a:lnTo>
                    <a:pt x="1262015" y="15383"/>
                  </a:lnTo>
                  <a:lnTo>
                    <a:pt x="1222362" y="15729"/>
                  </a:lnTo>
                  <a:lnTo>
                    <a:pt x="1182684" y="15831"/>
                  </a:lnTo>
                  <a:lnTo>
                    <a:pt x="1142999" y="15861"/>
                  </a:lnTo>
                  <a:lnTo>
                    <a:pt x="1103313" y="18222"/>
                  </a:lnTo>
                  <a:lnTo>
                    <a:pt x="1063626" y="22155"/>
                  </a:lnTo>
                  <a:lnTo>
                    <a:pt x="1023938" y="23321"/>
                  </a:lnTo>
                  <a:lnTo>
                    <a:pt x="996597" y="24476"/>
                  </a:lnTo>
                  <a:lnTo>
                    <a:pt x="966808" y="27929"/>
                  </a:lnTo>
                  <a:lnTo>
                    <a:pt x="938281" y="30052"/>
                  </a:lnTo>
                  <a:lnTo>
                    <a:pt x="910021" y="30995"/>
                  </a:lnTo>
                  <a:lnTo>
                    <a:pt x="879822" y="31413"/>
                  </a:lnTo>
                  <a:lnTo>
                    <a:pt x="851113" y="31600"/>
                  </a:lnTo>
                  <a:lnTo>
                    <a:pt x="822772" y="32565"/>
                  </a:lnTo>
                  <a:lnTo>
                    <a:pt x="792538" y="35933"/>
                  </a:lnTo>
                  <a:lnTo>
                    <a:pt x="763813" y="38019"/>
                  </a:lnTo>
                  <a:lnTo>
                    <a:pt x="736348" y="39828"/>
                  </a:lnTo>
                  <a:lnTo>
                    <a:pt x="709441" y="43571"/>
                  </a:lnTo>
                  <a:lnTo>
                    <a:pt x="682785" y="45823"/>
                  </a:lnTo>
                  <a:lnTo>
                    <a:pt x="656238" y="46823"/>
                  </a:lnTo>
                  <a:lnTo>
                    <a:pt x="629740" y="47268"/>
                  </a:lnTo>
                  <a:lnTo>
                    <a:pt x="603264" y="49818"/>
                  </a:lnTo>
                  <a:lnTo>
                    <a:pt x="565918" y="53860"/>
                  </a:lnTo>
                  <a:lnTo>
                    <a:pt x="530159" y="55057"/>
                  </a:lnTo>
                  <a:lnTo>
                    <a:pt x="493987" y="57764"/>
                  </a:lnTo>
                  <a:lnTo>
                    <a:pt x="458575" y="61800"/>
                  </a:lnTo>
                  <a:lnTo>
                    <a:pt x="422506" y="65347"/>
                  </a:lnTo>
                  <a:lnTo>
                    <a:pt x="387125" y="69633"/>
                  </a:lnTo>
                  <a:lnTo>
                    <a:pt x="351066" y="70903"/>
                  </a:lnTo>
                  <a:lnTo>
                    <a:pt x="318038" y="73630"/>
                  </a:lnTo>
                  <a:lnTo>
                    <a:pt x="285910" y="77672"/>
                  </a:lnTo>
                  <a:lnTo>
                    <a:pt x="246992" y="81221"/>
                  </a:lnTo>
                  <a:lnTo>
                    <a:pt x="217371" y="84605"/>
                  </a:lnTo>
                  <a:lnTo>
                    <a:pt x="183175" y="87392"/>
                  </a:lnTo>
                  <a:lnTo>
                    <a:pt x="144232" y="92529"/>
                  </a:lnTo>
                  <a:lnTo>
                    <a:pt x="108780" y="97064"/>
                  </a:lnTo>
                  <a:lnTo>
                    <a:pt x="76328" y="103724"/>
                  </a:lnTo>
                  <a:lnTo>
                    <a:pt x="43488" y="108932"/>
                  </a:lnTo>
                  <a:lnTo>
                    <a:pt x="4296" y="111038"/>
                  </a:lnTo>
                  <a:lnTo>
                    <a:pt x="0" y="1111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2"/>
            <p:cNvSpPr/>
            <p:nvPr>
              <p:custDataLst>
                <p:tags r:id="rId35"/>
              </p:custDataLst>
            </p:nvPr>
          </p:nvSpPr>
          <p:spPr>
            <a:xfrm>
              <a:off x="5719792" y="4306828"/>
              <a:ext cx="217459" cy="209109"/>
            </a:xfrm>
            <a:custGeom>
              <a:avLst/>
              <a:gdLst/>
              <a:ahLst/>
              <a:cxnLst/>
              <a:rect l="0" t="0" r="0" b="0"/>
              <a:pathLst>
                <a:path w="217459" h="209109">
                  <a:moveTo>
                    <a:pt x="34895" y="50859"/>
                  </a:moveTo>
                  <a:lnTo>
                    <a:pt x="34895" y="50859"/>
                  </a:lnTo>
                  <a:lnTo>
                    <a:pt x="34895" y="39812"/>
                  </a:lnTo>
                  <a:lnTo>
                    <a:pt x="37247" y="34778"/>
                  </a:lnTo>
                  <a:lnTo>
                    <a:pt x="45943" y="24361"/>
                  </a:lnTo>
                  <a:lnTo>
                    <a:pt x="79276" y="8522"/>
                  </a:lnTo>
                  <a:lnTo>
                    <a:pt x="99786" y="587"/>
                  </a:lnTo>
                  <a:lnTo>
                    <a:pt x="110185" y="0"/>
                  </a:lnTo>
                  <a:lnTo>
                    <a:pt x="147056" y="13937"/>
                  </a:lnTo>
                  <a:lnTo>
                    <a:pt x="154648" y="18306"/>
                  </a:lnTo>
                  <a:lnTo>
                    <a:pt x="165436" y="30218"/>
                  </a:lnTo>
                  <a:lnTo>
                    <a:pt x="169547" y="37099"/>
                  </a:lnTo>
                  <a:lnTo>
                    <a:pt x="175333" y="67851"/>
                  </a:lnTo>
                  <a:lnTo>
                    <a:pt x="172834" y="100677"/>
                  </a:lnTo>
                  <a:lnTo>
                    <a:pt x="162295" y="128532"/>
                  </a:lnTo>
                  <a:lnTo>
                    <a:pt x="133857" y="164994"/>
                  </a:lnTo>
                  <a:lnTo>
                    <a:pt x="123857" y="173905"/>
                  </a:lnTo>
                  <a:lnTo>
                    <a:pt x="91045" y="191647"/>
                  </a:lnTo>
                  <a:lnTo>
                    <a:pt x="56302" y="205807"/>
                  </a:lnTo>
                  <a:lnTo>
                    <a:pt x="22918" y="209108"/>
                  </a:lnTo>
                  <a:lnTo>
                    <a:pt x="13991" y="207035"/>
                  </a:lnTo>
                  <a:lnTo>
                    <a:pt x="4007" y="200909"/>
                  </a:lnTo>
                  <a:lnTo>
                    <a:pt x="1074" y="198517"/>
                  </a:lnTo>
                  <a:lnTo>
                    <a:pt x="0" y="195159"/>
                  </a:lnTo>
                  <a:lnTo>
                    <a:pt x="1160" y="186724"/>
                  </a:lnTo>
                  <a:lnTo>
                    <a:pt x="6966" y="179447"/>
                  </a:lnTo>
                  <a:lnTo>
                    <a:pt x="16309" y="173273"/>
                  </a:lnTo>
                  <a:lnTo>
                    <a:pt x="53711" y="157636"/>
                  </a:lnTo>
                  <a:lnTo>
                    <a:pt x="75454" y="155992"/>
                  </a:lnTo>
                  <a:lnTo>
                    <a:pt x="110172" y="161021"/>
                  </a:lnTo>
                  <a:lnTo>
                    <a:pt x="144295" y="169013"/>
                  </a:lnTo>
                  <a:lnTo>
                    <a:pt x="183466" y="184973"/>
                  </a:lnTo>
                  <a:lnTo>
                    <a:pt x="217458" y="193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3"/>
            <p:cNvSpPr/>
            <p:nvPr>
              <p:custDataLst>
                <p:tags r:id="rId36"/>
              </p:custDataLst>
            </p:nvPr>
          </p:nvSpPr>
          <p:spPr>
            <a:xfrm>
              <a:off x="6072188" y="4278313"/>
              <a:ext cx="180594" cy="210617"/>
            </a:xfrm>
            <a:custGeom>
              <a:avLst/>
              <a:gdLst/>
              <a:ahLst/>
              <a:cxnLst/>
              <a:rect l="0" t="0" r="0" b="0"/>
              <a:pathLst>
                <a:path w="180594" h="210617">
                  <a:moveTo>
                    <a:pt x="7937" y="0"/>
                  </a:moveTo>
                  <a:lnTo>
                    <a:pt x="7937" y="0"/>
                  </a:lnTo>
                  <a:lnTo>
                    <a:pt x="7937" y="4213"/>
                  </a:lnTo>
                  <a:lnTo>
                    <a:pt x="10288" y="8633"/>
                  </a:lnTo>
                  <a:lnTo>
                    <a:pt x="13391" y="13538"/>
                  </a:lnTo>
                  <a:lnTo>
                    <a:pt x="15138" y="22140"/>
                  </a:lnTo>
                  <a:lnTo>
                    <a:pt x="21265" y="56043"/>
                  </a:lnTo>
                  <a:lnTo>
                    <a:pt x="23477" y="88594"/>
                  </a:lnTo>
                  <a:lnTo>
                    <a:pt x="30083" y="117551"/>
                  </a:lnTo>
                  <a:lnTo>
                    <a:pt x="36449" y="132040"/>
                  </a:lnTo>
                  <a:lnTo>
                    <a:pt x="39403" y="167848"/>
                  </a:lnTo>
                  <a:lnTo>
                    <a:pt x="39649" y="180450"/>
                  </a:lnTo>
                  <a:lnTo>
                    <a:pt x="40568" y="141755"/>
                  </a:lnTo>
                  <a:lnTo>
                    <a:pt x="50735" y="109758"/>
                  </a:lnTo>
                  <a:lnTo>
                    <a:pt x="60471" y="99345"/>
                  </a:lnTo>
                  <a:lnTo>
                    <a:pt x="83180" y="88525"/>
                  </a:lnTo>
                  <a:lnTo>
                    <a:pt x="114032" y="81182"/>
                  </a:lnTo>
                  <a:lnTo>
                    <a:pt x="135798" y="84123"/>
                  </a:lnTo>
                  <a:lnTo>
                    <a:pt x="150577" y="90581"/>
                  </a:lnTo>
                  <a:lnTo>
                    <a:pt x="168927" y="107001"/>
                  </a:lnTo>
                  <a:lnTo>
                    <a:pt x="175914" y="116935"/>
                  </a:lnTo>
                  <a:lnTo>
                    <a:pt x="180593" y="136658"/>
                  </a:lnTo>
                  <a:lnTo>
                    <a:pt x="176983" y="149225"/>
                  </a:lnTo>
                  <a:lnTo>
                    <a:pt x="164507" y="167451"/>
                  </a:lnTo>
                  <a:lnTo>
                    <a:pt x="143600" y="180927"/>
                  </a:lnTo>
                  <a:lnTo>
                    <a:pt x="105813" y="194945"/>
                  </a:lnTo>
                  <a:lnTo>
                    <a:pt x="68059" y="204695"/>
                  </a:lnTo>
                  <a:lnTo>
                    <a:pt x="33565" y="210616"/>
                  </a:lnTo>
                  <a:lnTo>
                    <a:pt x="0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4"/>
            <p:cNvSpPr/>
            <p:nvPr>
              <p:custDataLst>
                <p:tags r:id="rId37"/>
              </p:custDataLst>
            </p:nvPr>
          </p:nvSpPr>
          <p:spPr>
            <a:xfrm>
              <a:off x="6258772" y="4361738"/>
              <a:ext cx="186479" cy="110077"/>
            </a:xfrm>
            <a:custGeom>
              <a:avLst/>
              <a:gdLst/>
              <a:ahLst/>
              <a:cxnLst/>
              <a:rect l="0" t="0" r="0" b="0"/>
              <a:pathLst>
                <a:path w="186479" h="110077">
                  <a:moveTo>
                    <a:pt x="122978" y="11825"/>
                  </a:moveTo>
                  <a:lnTo>
                    <a:pt x="122978" y="11825"/>
                  </a:lnTo>
                  <a:lnTo>
                    <a:pt x="122978" y="4990"/>
                  </a:lnTo>
                  <a:lnTo>
                    <a:pt x="110337" y="0"/>
                  </a:lnTo>
                  <a:lnTo>
                    <a:pt x="99427" y="102"/>
                  </a:lnTo>
                  <a:lnTo>
                    <a:pt x="62735" y="8258"/>
                  </a:lnTo>
                  <a:lnTo>
                    <a:pt x="26556" y="25466"/>
                  </a:lnTo>
                  <a:lnTo>
                    <a:pt x="11408" y="38307"/>
                  </a:lnTo>
                  <a:lnTo>
                    <a:pt x="688" y="53813"/>
                  </a:lnTo>
                  <a:lnTo>
                    <a:pt x="0" y="58338"/>
                  </a:lnTo>
                  <a:lnTo>
                    <a:pt x="3245" y="76465"/>
                  </a:lnTo>
                  <a:lnTo>
                    <a:pt x="7440" y="87885"/>
                  </a:lnTo>
                  <a:lnTo>
                    <a:pt x="16947" y="96488"/>
                  </a:lnTo>
                  <a:lnTo>
                    <a:pt x="44609" y="109197"/>
                  </a:lnTo>
                  <a:lnTo>
                    <a:pt x="59925" y="110076"/>
                  </a:lnTo>
                  <a:lnTo>
                    <a:pt x="94577" y="107338"/>
                  </a:lnTo>
                  <a:lnTo>
                    <a:pt x="116033" y="104801"/>
                  </a:lnTo>
                  <a:lnTo>
                    <a:pt x="139146" y="96111"/>
                  </a:lnTo>
                  <a:lnTo>
                    <a:pt x="186478" y="75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5"/>
            <p:cNvSpPr/>
            <p:nvPr>
              <p:custDataLst>
                <p:tags r:id="rId38"/>
              </p:custDataLst>
            </p:nvPr>
          </p:nvSpPr>
          <p:spPr>
            <a:xfrm>
              <a:off x="6889750" y="3333750"/>
              <a:ext cx="396407" cy="1325564"/>
            </a:xfrm>
            <a:custGeom>
              <a:avLst/>
              <a:gdLst/>
              <a:ahLst/>
              <a:cxnLst/>
              <a:rect l="0" t="0" r="0" b="0"/>
              <a:pathLst>
                <a:path w="396407" h="1325564">
                  <a:moveTo>
                    <a:pt x="0" y="0"/>
                  </a:moveTo>
                  <a:lnTo>
                    <a:pt x="0" y="0"/>
                  </a:lnTo>
                  <a:lnTo>
                    <a:pt x="14420" y="36043"/>
                  </a:lnTo>
                  <a:lnTo>
                    <a:pt x="33334" y="74507"/>
                  </a:lnTo>
                  <a:lnTo>
                    <a:pt x="58472" y="109950"/>
                  </a:lnTo>
                  <a:lnTo>
                    <a:pt x="87886" y="149012"/>
                  </a:lnTo>
                  <a:lnTo>
                    <a:pt x="113721" y="182207"/>
                  </a:lnTo>
                  <a:lnTo>
                    <a:pt x="143387" y="216594"/>
                  </a:lnTo>
                  <a:lnTo>
                    <a:pt x="166839" y="246738"/>
                  </a:lnTo>
                  <a:lnTo>
                    <a:pt x="190544" y="278013"/>
                  </a:lnTo>
                  <a:lnTo>
                    <a:pt x="214326" y="311974"/>
                  </a:lnTo>
                  <a:lnTo>
                    <a:pt x="238129" y="349964"/>
                  </a:lnTo>
                  <a:lnTo>
                    <a:pt x="261938" y="389149"/>
                  </a:lnTo>
                  <a:lnTo>
                    <a:pt x="285750" y="428688"/>
                  </a:lnTo>
                  <a:lnTo>
                    <a:pt x="300743" y="455993"/>
                  </a:lnTo>
                  <a:lnTo>
                    <a:pt x="313286" y="485768"/>
                  </a:lnTo>
                  <a:lnTo>
                    <a:pt x="327092" y="514288"/>
                  </a:lnTo>
                  <a:lnTo>
                    <a:pt x="341166" y="542544"/>
                  </a:lnTo>
                  <a:lnTo>
                    <a:pt x="353300" y="572742"/>
                  </a:lnTo>
                  <a:lnTo>
                    <a:pt x="362221" y="603802"/>
                  </a:lnTo>
                  <a:lnTo>
                    <a:pt x="369126" y="635245"/>
                  </a:lnTo>
                  <a:lnTo>
                    <a:pt x="375134" y="666859"/>
                  </a:lnTo>
                  <a:lnTo>
                    <a:pt x="380745" y="696197"/>
                  </a:lnTo>
                  <a:lnTo>
                    <a:pt x="386178" y="724817"/>
                  </a:lnTo>
                  <a:lnTo>
                    <a:pt x="391532" y="755175"/>
                  </a:lnTo>
                  <a:lnTo>
                    <a:pt x="394500" y="783955"/>
                  </a:lnTo>
                  <a:lnTo>
                    <a:pt x="395820" y="811445"/>
                  </a:lnTo>
                  <a:lnTo>
                    <a:pt x="396406" y="838362"/>
                  </a:lnTo>
                  <a:lnTo>
                    <a:pt x="394315" y="865024"/>
                  </a:lnTo>
                  <a:lnTo>
                    <a:pt x="390445" y="891573"/>
                  </a:lnTo>
                  <a:lnTo>
                    <a:pt x="385786" y="918071"/>
                  </a:lnTo>
                  <a:lnTo>
                    <a:pt x="378424" y="944548"/>
                  </a:lnTo>
                  <a:lnTo>
                    <a:pt x="366713" y="981894"/>
                  </a:lnTo>
                  <a:lnTo>
                    <a:pt x="352954" y="1015302"/>
                  </a:lnTo>
                  <a:lnTo>
                    <a:pt x="334472" y="1047543"/>
                  </a:lnTo>
                  <a:lnTo>
                    <a:pt x="315473" y="1079439"/>
                  </a:lnTo>
                  <a:lnTo>
                    <a:pt x="285350" y="1117607"/>
                  </a:lnTo>
                  <a:lnTo>
                    <a:pt x="253039" y="1150625"/>
                  </a:lnTo>
                  <a:lnTo>
                    <a:pt x="215952" y="1182626"/>
                  </a:lnTo>
                  <a:lnTo>
                    <a:pt x="182886" y="1214425"/>
                  </a:lnTo>
                  <a:lnTo>
                    <a:pt x="150877" y="1240730"/>
                  </a:lnTo>
                  <a:lnTo>
                    <a:pt x="119075" y="1268138"/>
                  </a:lnTo>
                  <a:lnTo>
                    <a:pt x="83950" y="1297095"/>
                  </a:lnTo>
                  <a:lnTo>
                    <a:pt x="47625" y="1325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4"/>
          <p:cNvGrpSpPr/>
          <p:nvPr/>
        </p:nvGrpSpPr>
        <p:grpSpPr>
          <a:xfrm>
            <a:off x="3365500" y="4905375"/>
            <a:ext cx="1714501" cy="801688"/>
            <a:chOff x="3365500" y="4905375"/>
            <a:chExt cx="1714501" cy="801688"/>
          </a:xfrm>
        </p:grpSpPr>
        <p:sp>
          <p:nvSpPr>
            <p:cNvPr id="32" name="SMARTInkShape-26"/>
            <p:cNvSpPr/>
            <p:nvPr>
              <p:custDataLst>
                <p:tags r:id="rId15"/>
              </p:custDataLst>
            </p:nvPr>
          </p:nvSpPr>
          <p:spPr>
            <a:xfrm>
              <a:off x="3413125" y="5302250"/>
              <a:ext cx="63501" cy="269876"/>
            </a:xfrm>
            <a:custGeom>
              <a:avLst/>
              <a:gdLst/>
              <a:ahLst/>
              <a:cxnLst/>
              <a:rect l="0" t="0" r="0" b="0"/>
              <a:pathLst>
                <a:path w="63501" h="269876">
                  <a:moveTo>
                    <a:pt x="0" y="0"/>
                  </a:moveTo>
                  <a:lnTo>
                    <a:pt x="0" y="0"/>
                  </a:lnTo>
                  <a:lnTo>
                    <a:pt x="4214" y="4213"/>
                  </a:lnTo>
                  <a:lnTo>
                    <a:pt x="11048" y="19475"/>
                  </a:lnTo>
                  <a:lnTo>
                    <a:pt x="19665" y="56981"/>
                  </a:lnTo>
                  <a:lnTo>
                    <a:pt x="26797" y="88223"/>
                  </a:lnTo>
                  <a:lnTo>
                    <a:pt x="39732" y="127730"/>
                  </a:lnTo>
                  <a:lnTo>
                    <a:pt x="50279" y="163108"/>
                  </a:lnTo>
                  <a:lnTo>
                    <a:pt x="53997" y="193653"/>
                  </a:lnTo>
                  <a:lnTo>
                    <a:pt x="60708" y="232933"/>
                  </a:lnTo>
                  <a:lnTo>
                    <a:pt x="63500" y="269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7"/>
            <p:cNvSpPr/>
            <p:nvPr>
              <p:custDataLst>
                <p:tags r:id="rId16"/>
              </p:custDataLst>
            </p:nvPr>
          </p:nvSpPr>
          <p:spPr>
            <a:xfrm>
              <a:off x="3365500" y="5262740"/>
              <a:ext cx="298547" cy="331483"/>
            </a:xfrm>
            <a:custGeom>
              <a:avLst/>
              <a:gdLst/>
              <a:ahLst/>
              <a:cxnLst/>
              <a:rect l="0" t="0" r="0" b="0"/>
              <a:pathLst>
                <a:path w="298547" h="331483">
                  <a:moveTo>
                    <a:pt x="0" y="79198"/>
                  </a:moveTo>
                  <a:lnTo>
                    <a:pt x="0" y="79198"/>
                  </a:lnTo>
                  <a:lnTo>
                    <a:pt x="5455" y="66523"/>
                  </a:lnTo>
                  <a:lnTo>
                    <a:pt x="6834" y="57102"/>
                  </a:lnTo>
                  <a:lnTo>
                    <a:pt x="12150" y="47035"/>
                  </a:lnTo>
                  <a:lnTo>
                    <a:pt x="20393" y="37562"/>
                  </a:lnTo>
                  <a:lnTo>
                    <a:pt x="55890" y="14063"/>
                  </a:lnTo>
                  <a:lnTo>
                    <a:pt x="88575" y="4377"/>
                  </a:lnTo>
                  <a:lnTo>
                    <a:pt x="123885" y="722"/>
                  </a:lnTo>
                  <a:lnTo>
                    <a:pt x="154378" y="0"/>
                  </a:lnTo>
                  <a:lnTo>
                    <a:pt x="170918" y="783"/>
                  </a:lnTo>
                  <a:lnTo>
                    <a:pt x="200389" y="10881"/>
                  </a:lnTo>
                  <a:lnTo>
                    <a:pt x="218614" y="22697"/>
                  </a:lnTo>
                  <a:lnTo>
                    <a:pt x="225044" y="34684"/>
                  </a:lnTo>
                  <a:lnTo>
                    <a:pt x="227019" y="49712"/>
                  </a:lnTo>
                  <a:lnTo>
                    <a:pt x="224958" y="68150"/>
                  </a:lnTo>
                  <a:lnTo>
                    <a:pt x="218749" y="83400"/>
                  </a:lnTo>
                  <a:lnTo>
                    <a:pt x="189218" y="119744"/>
                  </a:lnTo>
                  <a:lnTo>
                    <a:pt x="159294" y="156357"/>
                  </a:lnTo>
                  <a:lnTo>
                    <a:pt x="156466" y="159741"/>
                  </a:lnTo>
                  <a:lnTo>
                    <a:pt x="155464" y="161997"/>
                  </a:lnTo>
                  <a:lnTo>
                    <a:pt x="155677" y="163501"/>
                  </a:lnTo>
                  <a:lnTo>
                    <a:pt x="156701" y="164504"/>
                  </a:lnTo>
                  <a:lnTo>
                    <a:pt x="160191" y="165619"/>
                  </a:lnTo>
                  <a:lnTo>
                    <a:pt x="199451" y="166458"/>
                  </a:lnTo>
                  <a:lnTo>
                    <a:pt x="238258" y="175137"/>
                  </a:lnTo>
                  <a:lnTo>
                    <a:pt x="257273" y="182588"/>
                  </a:lnTo>
                  <a:lnTo>
                    <a:pt x="291233" y="205131"/>
                  </a:lnTo>
                  <a:lnTo>
                    <a:pt x="297006" y="212485"/>
                  </a:lnTo>
                  <a:lnTo>
                    <a:pt x="298546" y="215681"/>
                  </a:lnTo>
                  <a:lnTo>
                    <a:pt x="297905" y="226287"/>
                  </a:lnTo>
                  <a:lnTo>
                    <a:pt x="290307" y="254655"/>
                  </a:lnTo>
                  <a:lnTo>
                    <a:pt x="280720" y="267715"/>
                  </a:lnTo>
                  <a:lnTo>
                    <a:pt x="243561" y="299789"/>
                  </a:lnTo>
                  <a:lnTo>
                    <a:pt x="206045" y="316755"/>
                  </a:lnTo>
                  <a:lnTo>
                    <a:pt x="182465" y="322740"/>
                  </a:lnTo>
                  <a:lnTo>
                    <a:pt x="143744" y="330383"/>
                  </a:lnTo>
                  <a:lnTo>
                    <a:pt x="125395" y="331482"/>
                  </a:lnTo>
                  <a:lnTo>
                    <a:pt x="71437" y="3014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8"/>
            <p:cNvSpPr/>
            <p:nvPr>
              <p:custDataLst>
                <p:tags r:id="rId17"/>
              </p:custDataLst>
            </p:nvPr>
          </p:nvSpPr>
          <p:spPr>
            <a:xfrm>
              <a:off x="3778250" y="5318125"/>
              <a:ext cx="79376" cy="23814"/>
            </a:xfrm>
            <a:custGeom>
              <a:avLst/>
              <a:gdLst/>
              <a:ahLst/>
              <a:cxnLst/>
              <a:rect l="0" t="0" r="0" b="0"/>
              <a:pathLst>
                <a:path w="79376" h="23814">
                  <a:moveTo>
                    <a:pt x="79375" y="0"/>
                  </a:moveTo>
                  <a:lnTo>
                    <a:pt x="79375" y="0"/>
                  </a:lnTo>
                  <a:lnTo>
                    <a:pt x="57279" y="11047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9"/>
            <p:cNvSpPr/>
            <p:nvPr>
              <p:custDataLst>
                <p:tags r:id="rId18"/>
              </p:custDataLst>
            </p:nvPr>
          </p:nvSpPr>
          <p:spPr>
            <a:xfrm>
              <a:off x="3802063" y="5373687"/>
              <a:ext cx="103188" cy="31752"/>
            </a:xfrm>
            <a:custGeom>
              <a:avLst/>
              <a:gdLst/>
              <a:ahLst/>
              <a:cxnLst/>
              <a:rect l="0" t="0" r="0" b="0"/>
              <a:pathLst>
                <a:path w="103188" h="31752">
                  <a:moveTo>
                    <a:pt x="103187" y="0"/>
                  </a:moveTo>
                  <a:lnTo>
                    <a:pt x="103187" y="0"/>
                  </a:lnTo>
                  <a:lnTo>
                    <a:pt x="98973" y="4214"/>
                  </a:lnTo>
                  <a:lnTo>
                    <a:pt x="78738" y="12657"/>
                  </a:lnTo>
                  <a:lnTo>
                    <a:pt x="39429" y="22584"/>
                  </a:lnTo>
                  <a:lnTo>
                    <a:pt x="0" y="31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0"/>
            <p:cNvSpPr/>
            <p:nvPr>
              <p:custDataLst>
                <p:tags r:id="rId19"/>
              </p:custDataLst>
            </p:nvPr>
          </p:nvSpPr>
          <p:spPr>
            <a:xfrm>
              <a:off x="4049495" y="5271603"/>
              <a:ext cx="173256" cy="196061"/>
            </a:xfrm>
            <a:custGeom>
              <a:avLst/>
              <a:gdLst/>
              <a:ahLst/>
              <a:cxnLst/>
              <a:rect l="0" t="0" r="0" b="0"/>
              <a:pathLst>
                <a:path w="173256" h="196061">
                  <a:moveTo>
                    <a:pt x="117692" y="6834"/>
                  </a:moveTo>
                  <a:lnTo>
                    <a:pt x="117692" y="6834"/>
                  </a:lnTo>
                  <a:lnTo>
                    <a:pt x="113479" y="2621"/>
                  </a:lnTo>
                  <a:lnTo>
                    <a:pt x="109058" y="552"/>
                  </a:lnTo>
                  <a:lnTo>
                    <a:pt x="106645" y="0"/>
                  </a:lnTo>
                  <a:lnTo>
                    <a:pt x="69567" y="7927"/>
                  </a:lnTo>
                  <a:lnTo>
                    <a:pt x="32006" y="26243"/>
                  </a:lnTo>
                  <a:lnTo>
                    <a:pt x="16849" y="37769"/>
                  </a:lnTo>
                  <a:lnTo>
                    <a:pt x="11137" y="44984"/>
                  </a:lnTo>
                  <a:lnTo>
                    <a:pt x="1714" y="71340"/>
                  </a:lnTo>
                  <a:lnTo>
                    <a:pt x="0" y="82834"/>
                  </a:lnTo>
                  <a:lnTo>
                    <a:pt x="5584" y="117870"/>
                  </a:lnTo>
                  <a:lnTo>
                    <a:pt x="10834" y="127033"/>
                  </a:lnTo>
                  <a:lnTo>
                    <a:pt x="44494" y="162820"/>
                  </a:lnTo>
                  <a:lnTo>
                    <a:pt x="71287" y="179607"/>
                  </a:lnTo>
                  <a:lnTo>
                    <a:pt x="105234" y="190890"/>
                  </a:lnTo>
                  <a:lnTo>
                    <a:pt x="125815" y="196060"/>
                  </a:lnTo>
                  <a:lnTo>
                    <a:pt x="173255" y="1814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1"/>
            <p:cNvSpPr/>
            <p:nvPr>
              <p:custDataLst>
                <p:tags r:id="rId20"/>
              </p:custDataLst>
            </p:nvPr>
          </p:nvSpPr>
          <p:spPr>
            <a:xfrm>
              <a:off x="4263806" y="5295416"/>
              <a:ext cx="164805" cy="120957"/>
            </a:xfrm>
            <a:custGeom>
              <a:avLst/>
              <a:gdLst/>
              <a:ahLst/>
              <a:cxnLst/>
              <a:rect l="0" t="0" r="0" b="0"/>
              <a:pathLst>
                <a:path w="164805" h="120957">
                  <a:moveTo>
                    <a:pt x="70069" y="6834"/>
                  </a:moveTo>
                  <a:lnTo>
                    <a:pt x="70069" y="6834"/>
                  </a:lnTo>
                  <a:lnTo>
                    <a:pt x="70069" y="2620"/>
                  </a:lnTo>
                  <a:lnTo>
                    <a:pt x="69187" y="1379"/>
                  </a:lnTo>
                  <a:lnTo>
                    <a:pt x="67717" y="551"/>
                  </a:lnTo>
                  <a:lnTo>
                    <a:pt x="65855" y="0"/>
                  </a:lnTo>
                  <a:lnTo>
                    <a:pt x="54807" y="3437"/>
                  </a:lnTo>
                  <a:lnTo>
                    <a:pt x="40727" y="13382"/>
                  </a:lnTo>
                  <a:lnTo>
                    <a:pt x="16772" y="36452"/>
                  </a:lnTo>
                  <a:lnTo>
                    <a:pt x="11103" y="46750"/>
                  </a:lnTo>
                  <a:lnTo>
                    <a:pt x="7703" y="56324"/>
                  </a:lnTo>
                  <a:lnTo>
                    <a:pt x="1711" y="68437"/>
                  </a:lnTo>
                  <a:lnTo>
                    <a:pt x="0" y="80957"/>
                  </a:lnTo>
                  <a:lnTo>
                    <a:pt x="3251" y="98666"/>
                  </a:lnTo>
                  <a:lnTo>
                    <a:pt x="9798" y="107326"/>
                  </a:lnTo>
                  <a:lnTo>
                    <a:pt x="28373" y="120072"/>
                  </a:lnTo>
                  <a:lnTo>
                    <a:pt x="40954" y="120956"/>
                  </a:lnTo>
                  <a:lnTo>
                    <a:pt x="80367" y="113920"/>
                  </a:lnTo>
                  <a:lnTo>
                    <a:pt x="119004" y="99316"/>
                  </a:lnTo>
                  <a:lnTo>
                    <a:pt x="146568" y="79910"/>
                  </a:lnTo>
                  <a:lnTo>
                    <a:pt x="163583" y="64060"/>
                  </a:lnTo>
                  <a:lnTo>
                    <a:pt x="164804" y="54462"/>
                  </a:lnTo>
                  <a:lnTo>
                    <a:pt x="162330" y="50052"/>
                  </a:lnTo>
                  <a:lnTo>
                    <a:pt x="147089" y="36297"/>
                  </a:lnTo>
                  <a:lnTo>
                    <a:pt x="129245" y="26245"/>
                  </a:lnTo>
                  <a:lnTo>
                    <a:pt x="111951" y="20458"/>
                  </a:lnTo>
                  <a:lnTo>
                    <a:pt x="54194" y="227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2"/>
            <p:cNvSpPr/>
            <p:nvPr>
              <p:custDataLst>
                <p:tags r:id="rId21"/>
              </p:custDataLst>
            </p:nvPr>
          </p:nvSpPr>
          <p:spPr>
            <a:xfrm>
              <a:off x="4408238" y="5270500"/>
              <a:ext cx="171150" cy="190501"/>
            </a:xfrm>
            <a:custGeom>
              <a:avLst/>
              <a:gdLst/>
              <a:ahLst/>
              <a:cxnLst/>
              <a:rect l="0" t="0" r="0" b="0"/>
              <a:pathLst>
                <a:path w="171150" h="190501">
                  <a:moveTo>
                    <a:pt x="84387" y="0"/>
                  </a:moveTo>
                  <a:lnTo>
                    <a:pt x="84387" y="0"/>
                  </a:lnTo>
                  <a:lnTo>
                    <a:pt x="91221" y="0"/>
                  </a:lnTo>
                  <a:lnTo>
                    <a:pt x="79432" y="11792"/>
                  </a:lnTo>
                  <a:lnTo>
                    <a:pt x="57767" y="23529"/>
                  </a:lnTo>
                  <a:lnTo>
                    <a:pt x="22730" y="42316"/>
                  </a:lnTo>
                  <a:lnTo>
                    <a:pt x="139" y="60827"/>
                  </a:lnTo>
                  <a:lnTo>
                    <a:pt x="0" y="62599"/>
                  </a:lnTo>
                  <a:lnTo>
                    <a:pt x="2196" y="66921"/>
                  </a:lnTo>
                  <a:lnTo>
                    <a:pt x="21032" y="74313"/>
                  </a:lnTo>
                  <a:lnTo>
                    <a:pt x="53547" y="78375"/>
                  </a:lnTo>
                  <a:lnTo>
                    <a:pt x="80149" y="79961"/>
                  </a:lnTo>
                  <a:lnTo>
                    <a:pt x="114294" y="86170"/>
                  </a:lnTo>
                  <a:lnTo>
                    <a:pt x="150878" y="93444"/>
                  </a:lnTo>
                  <a:lnTo>
                    <a:pt x="158917" y="95329"/>
                  </a:lnTo>
                  <a:lnTo>
                    <a:pt x="165430" y="99107"/>
                  </a:lnTo>
                  <a:lnTo>
                    <a:pt x="167520" y="103113"/>
                  </a:lnTo>
                  <a:lnTo>
                    <a:pt x="171149" y="127546"/>
                  </a:lnTo>
                  <a:lnTo>
                    <a:pt x="166751" y="136356"/>
                  </a:lnTo>
                  <a:lnTo>
                    <a:pt x="141202" y="165228"/>
                  </a:lnTo>
                  <a:lnTo>
                    <a:pt x="131393" y="170449"/>
                  </a:lnTo>
                  <a:lnTo>
                    <a:pt x="97856" y="182893"/>
                  </a:lnTo>
                  <a:lnTo>
                    <a:pt x="60575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3"/>
            <p:cNvSpPr/>
            <p:nvPr>
              <p:custDataLst>
                <p:tags r:id="rId22"/>
              </p:custDataLst>
            </p:nvPr>
          </p:nvSpPr>
          <p:spPr>
            <a:xfrm>
              <a:off x="4532313" y="5199063"/>
              <a:ext cx="87313" cy="15876"/>
            </a:xfrm>
            <a:custGeom>
              <a:avLst/>
              <a:gdLst/>
              <a:ahLst/>
              <a:cxnLst/>
              <a:rect l="0" t="0" r="0" b="0"/>
              <a:pathLst>
                <a:path w="87313" h="15876">
                  <a:moveTo>
                    <a:pt x="87312" y="0"/>
                  </a:moveTo>
                  <a:lnTo>
                    <a:pt x="87312" y="0"/>
                  </a:lnTo>
                  <a:lnTo>
                    <a:pt x="66554" y="881"/>
                  </a:lnTo>
                  <a:lnTo>
                    <a:pt x="31107" y="6833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4"/>
            <p:cNvSpPr/>
            <p:nvPr>
              <p:custDataLst>
                <p:tags r:id="rId23"/>
              </p:custDataLst>
            </p:nvPr>
          </p:nvSpPr>
          <p:spPr>
            <a:xfrm>
              <a:off x="4659313" y="5103813"/>
              <a:ext cx="7938" cy="103188"/>
            </a:xfrm>
            <a:custGeom>
              <a:avLst/>
              <a:gdLst/>
              <a:ahLst/>
              <a:cxnLst/>
              <a:rect l="0" t="0" r="0" b="0"/>
              <a:pathLst>
                <a:path w="7938" h="103188">
                  <a:moveTo>
                    <a:pt x="0" y="0"/>
                  </a:moveTo>
                  <a:lnTo>
                    <a:pt x="0" y="0"/>
                  </a:lnTo>
                  <a:lnTo>
                    <a:pt x="0" y="33144"/>
                  </a:lnTo>
                  <a:lnTo>
                    <a:pt x="881" y="64656"/>
                  </a:lnTo>
                  <a:lnTo>
                    <a:pt x="7937" y="103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5"/>
            <p:cNvSpPr/>
            <p:nvPr>
              <p:custDataLst>
                <p:tags r:id="rId24"/>
              </p:custDataLst>
            </p:nvPr>
          </p:nvSpPr>
          <p:spPr>
            <a:xfrm>
              <a:off x="4826193" y="4905375"/>
              <a:ext cx="253808" cy="801688"/>
            </a:xfrm>
            <a:custGeom>
              <a:avLst/>
              <a:gdLst/>
              <a:ahLst/>
              <a:cxnLst/>
              <a:rect l="0" t="0" r="0" b="0"/>
              <a:pathLst>
                <a:path w="253808" h="801688">
                  <a:moveTo>
                    <a:pt x="142682" y="0"/>
                  </a:moveTo>
                  <a:lnTo>
                    <a:pt x="142682" y="0"/>
                  </a:lnTo>
                  <a:lnTo>
                    <a:pt x="138468" y="0"/>
                  </a:lnTo>
                  <a:lnTo>
                    <a:pt x="137227" y="882"/>
                  </a:lnTo>
                  <a:lnTo>
                    <a:pt x="136399" y="2352"/>
                  </a:lnTo>
                  <a:lnTo>
                    <a:pt x="123793" y="40754"/>
                  </a:lnTo>
                  <a:lnTo>
                    <a:pt x="112623" y="77985"/>
                  </a:lnTo>
                  <a:lnTo>
                    <a:pt x="96697" y="114607"/>
                  </a:lnTo>
                  <a:lnTo>
                    <a:pt x="80583" y="151990"/>
                  </a:lnTo>
                  <a:lnTo>
                    <a:pt x="60415" y="187238"/>
                  </a:lnTo>
                  <a:lnTo>
                    <a:pt x="49968" y="215802"/>
                  </a:lnTo>
                  <a:lnTo>
                    <a:pt x="41798" y="246724"/>
                  </a:lnTo>
                  <a:lnTo>
                    <a:pt x="35226" y="276343"/>
                  </a:lnTo>
                  <a:lnTo>
                    <a:pt x="26568" y="311969"/>
                  </a:lnTo>
                  <a:lnTo>
                    <a:pt x="18094" y="350509"/>
                  </a:lnTo>
                  <a:lnTo>
                    <a:pt x="11945" y="387618"/>
                  </a:lnTo>
                  <a:lnTo>
                    <a:pt x="3120" y="426763"/>
                  </a:lnTo>
                  <a:lnTo>
                    <a:pt x="788" y="460608"/>
                  </a:lnTo>
                  <a:lnTo>
                    <a:pt x="243" y="491640"/>
                  </a:lnTo>
                  <a:lnTo>
                    <a:pt x="0" y="523660"/>
                  </a:lnTo>
                  <a:lnTo>
                    <a:pt x="775" y="552883"/>
                  </a:lnTo>
                  <a:lnTo>
                    <a:pt x="6169" y="584211"/>
                  </a:lnTo>
                  <a:lnTo>
                    <a:pt x="15893" y="618500"/>
                  </a:lnTo>
                  <a:lnTo>
                    <a:pt x="26307" y="650751"/>
                  </a:lnTo>
                  <a:lnTo>
                    <a:pt x="42642" y="683078"/>
                  </a:lnTo>
                  <a:lnTo>
                    <a:pt x="77321" y="720834"/>
                  </a:lnTo>
                  <a:lnTo>
                    <a:pt x="114410" y="753378"/>
                  </a:lnTo>
                  <a:lnTo>
                    <a:pt x="149706" y="772088"/>
                  </a:lnTo>
                  <a:lnTo>
                    <a:pt x="188477" y="783830"/>
                  </a:lnTo>
                  <a:lnTo>
                    <a:pt x="222861" y="791834"/>
                  </a:lnTo>
                  <a:lnTo>
                    <a:pt x="253807" y="793750"/>
                  </a:lnTo>
                  <a:lnTo>
                    <a:pt x="245870" y="801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5"/>
          <p:cNvGrpSpPr/>
          <p:nvPr/>
        </p:nvGrpSpPr>
        <p:grpSpPr>
          <a:xfrm>
            <a:off x="4984750" y="4843342"/>
            <a:ext cx="1547814" cy="427159"/>
            <a:chOff x="4984750" y="4843342"/>
            <a:chExt cx="1547814" cy="427159"/>
          </a:xfrm>
        </p:grpSpPr>
        <p:sp>
          <p:nvSpPr>
            <p:cNvPr id="43" name="SMARTInkShape-36"/>
            <p:cNvSpPr/>
            <p:nvPr>
              <p:custDataLst>
                <p:tags r:id="rId5"/>
              </p:custDataLst>
            </p:nvPr>
          </p:nvSpPr>
          <p:spPr>
            <a:xfrm>
              <a:off x="5049952" y="5128049"/>
              <a:ext cx="117362" cy="102764"/>
            </a:xfrm>
            <a:custGeom>
              <a:avLst/>
              <a:gdLst/>
              <a:ahLst/>
              <a:cxnLst/>
              <a:rect l="0" t="0" r="0" b="0"/>
              <a:pathLst>
                <a:path w="117362" h="102764">
                  <a:moveTo>
                    <a:pt x="85610" y="15451"/>
                  </a:moveTo>
                  <a:lnTo>
                    <a:pt x="85610" y="15451"/>
                  </a:lnTo>
                  <a:lnTo>
                    <a:pt x="72071" y="2794"/>
                  </a:lnTo>
                  <a:lnTo>
                    <a:pt x="66951" y="1007"/>
                  </a:lnTo>
                  <a:lnTo>
                    <a:pt x="54897" y="0"/>
                  </a:lnTo>
                  <a:lnTo>
                    <a:pt x="40155" y="3916"/>
                  </a:lnTo>
                  <a:lnTo>
                    <a:pt x="16462" y="15674"/>
                  </a:lnTo>
                  <a:lnTo>
                    <a:pt x="9898" y="21724"/>
                  </a:lnTo>
                  <a:lnTo>
                    <a:pt x="4042" y="30292"/>
                  </a:lnTo>
                  <a:lnTo>
                    <a:pt x="0" y="45033"/>
                  </a:lnTo>
                  <a:lnTo>
                    <a:pt x="1406" y="55351"/>
                  </a:lnTo>
                  <a:lnTo>
                    <a:pt x="11936" y="80743"/>
                  </a:lnTo>
                  <a:lnTo>
                    <a:pt x="17000" y="87978"/>
                  </a:lnTo>
                  <a:lnTo>
                    <a:pt x="20468" y="90260"/>
                  </a:lnTo>
                  <a:lnTo>
                    <a:pt x="29023" y="92797"/>
                  </a:lnTo>
                  <a:lnTo>
                    <a:pt x="38705" y="91572"/>
                  </a:lnTo>
                  <a:lnTo>
                    <a:pt x="48007" y="88088"/>
                  </a:lnTo>
                  <a:lnTo>
                    <a:pt x="63516" y="76314"/>
                  </a:lnTo>
                  <a:lnTo>
                    <a:pt x="68234" y="71901"/>
                  </a:lnTo>
                  <a:lnTo>
                    <a:pt x="73478" y="62294"/>
                  </a:lnTo>
                  <a:lnTo>
                    <a:pt x="76691" y="53027"/>
                  </a:lnTo>
                  <a:lnTo>
                    <a:pt x="82575" y="41970"/>
                  </a:lnTo>
                  <a:lnTo>
                    <a:pt x="85492" y="17382"/>
                  </a:lnTo>
                  <a:lnTo>
                    <a:pt x="86414" y="17620"/>
                  </a:lnTo>
                  <a:lnTo>
                    <a:pt x="89790" y="20237"/>
                  </a:lnTo>
                  <a:lnTo>
                    <a:pt x="91877" y="24340"/>
                  </a:lnTo>
                  <a:lnTo>
                    <a:pt x="97664" y="59847"/>
                  </a:lnTo>
                  <a:lnTo>
                    <a:pt x="117361" y="1027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7"/>
            <p:cNvSpPr/>
            <p:nvPr>
              <p:custDataLst>
                <p:tags r:id="rId6"/>
              </p:custDataLst>
            </p:nvPr>
          </p:nvSpPr>
          <p:spPr>
            <a:xfrm>
              <a:off x="5143671" y="5024566"/>
              <a:ext cx="79205" cy="79248"/>
            </a:xfrm>
            <a:custGeom>
              <a:avLst/>
              <a:gdLst/>
              <a:ahLst/>
              <a:cxnLst/>
              <a:rect l="0" t="0" r="0" b="0"/>
              <a:pathLst>
                <a:path w="79205" h="79248">
                  <a:moveTo>
                    <a:pt x="7767" y="23684"/>
                  </a:moveTo>
                  <a:lnTo>
                    <a:pt x="7767" y="23684"/>
                  </a:lnTo>
                  <a:lnTo>
                    <a:pt x="7767" y="16850"/>
                  </a:lnTo>
                  <a:lnTo>
                    <a:pt x="18814" y="4796"/>
                  </a:lnTo>
                  <a:lnTo>
                    <a:pt x="23848" y="2059"/>
                  </a:lnTo>
                  <a:lnTo>
                    <a:pt x="34265" y="303"/>
                  </a:lnTo>
                  <a:lnTo>
                    <a:pt x="46388" y="0"/>
                  </a:lnTo>
                  <a:lnTo>
                    <a:pt x="53742" y="2280"/>
                  </a:lnTo>
                  <a:lnTo>
                    <a:pt x="56937" y="4123"/>
                  </a:lnTo>
                  <a:lnTo>
                    <a:pt x="62839" y="13226"/>
                  </a:lnTo>
                  <a:lnTo>
                    <a:pt x="65648" y="19358"/>
                  </a:lnTo>
                  <a:lnTo>
                    <a:pt x="66418" y="33226"/>
                  </a:lnTo>
                  <a:lnTo>
                    <a:pt x="63819" y="46446"/>
                  </a:lnTo>
                  <a:lnTo>
                    <a:pt x="59725" y="55260"/>
                  </a:lnTo>
                  <a:lnTo>
                    <a:pt x="44034" y="69396"/>
                  </a:lnTo>
                  <a:lnTo>
                    <a:pt x="31055" y="76327"/>
                  </a:lnTo>
                  <a:lnTo>
                    <a:pt x="6410" y="78990"/>
                  </a:lnTo>
                  <a:lnTo>
                    <a:pt x="4216" y="78193"/>
                  </a:lnTo>
                  <a:lnTo>
                    <a:pt x="2753" y="76780"/>
                  </a:lnTo>
                  <a:lnTo>
                    <a:pt x="406" y="72390"/>
                  </a:lnTo>
                  <a:lnTo>
                    <a:pt x="0" y="67415"/>
                  </a:lnTo>
                  <a:lnTo>
                    <a:pt x="1707" y="66067"/>
                  </a:lnTo>
                  <a:lnTo>
                    <a:pt x="14768" y="63904"/>
                  </a:lnTo>
                  <a:lnTo>
                    <a:pt x="30316" y="63477"/>
                  </a:lnTo>
                  <a:lnTo>
                    <a:pt x="64292" y="71461"/>
                  </a:lnTo>
                  <a:lnTo>
                    <a:pt x="79204" y="792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8"/>
            <p:cNvSpPr/>
            <p:nvPr>
              <p:custDataLst>
                <p:tags r:id="rId7"/>
              </p:custDataLst>
            </p:nvPr>
          </p:nvSpPr>
          <p:spPr>
            <a:xfrm>
              <a:off x="5381625" y="5127625"/>
              <a:ext cx="55564" cy="142876"/>
            </a:xfrm>
            <a:custGeom>
              <a:avLst/>
              <a:gdLst/>
              <a:ahLst/>
              <a:cxnLst/>
              <a:rect l="0" t="0" r="0" b="0"/>
              <a:pathLst>
                <a:path w="55564" h="142876">
                  <a:moveTo>
                    <a:pt x="0" y="0"/>
                  </a:moveTo>
                  <a:lnTo>
                    <a:pt x="0" y="0"/>
                  </a:lnTo>
                  <a:lnTo>
                    <a:pt x="882" y="8100"/>
                  </a:lnTo>
                  <a:lnTo>
                    <a:pt x="11047" y="40754"/>
                  </a:lnTo>
                  <a:lnTo>
                    <a:pt x="25831" y="75340"/>
                  </a:lnTo>
                  <a:lnTo>
                    <a:pt x="40038" y="111276"/>
                  </a:lnTo>
                  <a:lnTo>
                    <a:pt x="55563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9"/>
            <p:cNvSpPr/>
            <p:nvPr>
              <p:custDataLst>
                <p:tags r:id="rId8"/>
              </p:custDataLst>
            </p:nvPr>
          </p:nvSpPr>
          <p:spPr>
            <a:xfrm>
              <a:off x="5310188" y="5167313"/>
              <a:ext cx="142876" cy="55563"/>
            </a:xfrm>
            <a:custGeom>
              <a:avLst/>
              <a:gdLst/>
              <a:ahLst/>
              <a:cxnLst/>
              <a:rect l="0" t="0" r="0" b="0"/>
              <a:pathLst>
                <a:path w="142876" h="55563">
                  <a:moveTo>
                    <a:pt x="142875" y="0"/>
                  </a:moveTo>
                  <a:lnTo>
                    <a:pt x="142875" y="0"/>
                  </a:lnTo>
                  <a:lnTo>
                    <a:pt x="108178" y="18658"/>
                  </a:lnTo>
                  <a:lnTo>
                    <a:pt x="69793" y="37050"/>
                  </a:lnTo>
                  <a:lnTo>
                    <a:pt x="35747" y="46058"/>
                  </a:lnTo>
                  <a:lnTo>
                    <a:pt x="0" y="55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0"/>
            <p:cNvSpPr/>
            <p:nvPr>
              <p:custDataLst>
                <p:tags r:id="rId9"/>
              </p:custDataLst>
            </p:nvPr>
          </p:nvSpPr>
          <p:spPr>
            <a:xfrm>
              <a:off x="5549556" y="5143500"/>
              <a:ext cx="125758" cy="117841"/>
            </a:xfrm>
            <a:custGeom>
              <a:avLst/>
              <a:gdLst/>
              <a:ahLst/>
              <a:cxnLst/>
              <a:rect l="0" t="0" r="0" b="0"/>
              <a:pathLst>
                <a:path w="125758" h="117841">
                  <a:moveTo>
                    <a:pt x="78132" y="0"/>
                  </a:moveTo>
                  <a:lnTo>
                    <a:pt x="78132" y="0"/>
                  </a:lnTo>
                  <a:lnTo>
                    <a:pt x="69703" y="0"/>
                  </a:lnTo>
                  <a:lnTo>
                    <a:pt x="63215" y="2352"/>
                  </a:lnTo>
                  <a:lnTo>
                    <a:pt x="24738" y="30156"/>
                  </a:lnTo>
                  <a:lnTo>
                    <a:pt x="17360" y="38979"/>
                  </a:lnTo>
                  <a:lnTo>
                    <a:pt x="5053" y="62016"/>
                  </a:lnTo>
                  <a:lnTo>
                    <a:pt x="0" y="86497"/>
                  </a:lnTo>
                  <a:lnTo>
                    <a:pt x="191" y="96651"/>
                  </a:lnTo>
                  <a:lnTo>
                    <a:pt x="3216" y="104104"/>
                  </a:lnTo>
                  <a:lnTo>
                    <a:pt x="9852" y="110356"/>
                  </a:lnTo>
                  <a:lnTo>
                    <a:pt x="14090" y="113258"/>
                  </a:lnTo>
                  <a:lnTo>
                    <a:pt x="32698" y="117342"/>
                  </a:lnTo>
                  <a:lnTo>
                    <a:pt x="58116" y="117840"/>
                  </a:lnTo>
                  <a:lnTo>
                    <a:pt x="125757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1"/>
            <p:cNvSpPr/>
            <p:nvPr>
              <p:custDataLst>
                <p:tags r:id="rId10"/>
              </p:custDataLst>
            </p:nvPr>
          </p:nvSpPr>
          <p:spPr>
            <a:xfrm>
              <a:off x="5649047" y="4954944"/>
              <a:ext cx="105031" cy="120197"/>
            </a:xfrm>
            <a:custGeom>
              <a:avLst/>
              <a:gdLst/>
              <a:ahLst/>
              <a:cxnLst/>
              <a:rect l="0" t="0" r="0" b="0"/>
              <a:pathLst>
                <a:path w="105031" h="120197">
                  <a:moveTo>
                    <a:pt x="2453" y="45681"/>
                  </a:moveTo>
                  <a:lnTo>
                    <a:pt x="2453" y="45681"/>
                  </a:lnTo>
                  <a:lnTo>
                    <a:pt x="2453" y="41467"/>
                  </a:lnTo>
                  <a:lnTo>
                    <a:pt x="6666" y="30419"/>
                  </a:lnTo>
                  <a:lnTo>
                    <a:pt x="13439" y="23316"/>
                  </a:lnTo>
                  <a:lnTo>
                    <a:pt x="38132" y="8829"/>
                  </a:lnTo>
                  <a:lnTo>
                    <a:pt x="64377" y="445"/>
                  </a:lnTo>
                  <a:lnTo>
                    <a:pt x="75836" y="0"/>
                  </a:lnTo>
                  <a:lnTo>
                    <a:pt x="86808" y="2741"/>
                  </a:lnTo>
                  <a:lnTo>
                    <a:pt x="95213" y="9251"/>
                  </a:lnTo>
                  <a:lnTo>
                    <a:pt x="101006" y="17143"/>
                  </a:lnTo>
                  <a:lnTo>
                    <a:pt x="104267" y="26544"/>
                  </a:lnTo>
                  <a:lnTo>
                    <a:pt x="105030" y="32178"/>
                  </a:lnTo>
                  <a:lnTo>
                    <a:pt x="98300" y="56537"/>
                  </a:lnTo>
                  <a:lnTo>
                    <a:pt x="80901" y="89702"/>
                  </a:lnTo>
                  <a:lnTo>
                    <a:pt x="75918" y="96195"/>
                  </a:lnTo>
                  <a:lnTo>
                    <a:pt x="60975" y="105761"/>
                  </a:lnTo>
                  <a:lnTo>
                    <a:pt x="25054" y="120196"/>
                  </a:lnTo>
                  <a:lnTo>
                    <a:pt x="13674" y="119074"/>
                  </a:lnTo>
                  <a:lnTo>
                    <a:pt x="5087" y="115636"/>
                  </a:lnTo>
                  <a:lnTo>
                    <a:pt x="1564" y="113483"/>
                  </a:lnTo>
                  <a:lnTo>
                    <a:pt x="97" y="111167"/>
                  </a:lnTo>
                  <a:lnTo>
                    <a:pt x="0" y="108741"/>
                  </a:lnTo>
                  <a:lnTo>
                    <a:pt x="6182" y="94297"/>
                  </a:lnTo>
                  <a:lnTo>
                    <a:pt x="15575" y="86984"/>
                  </a:lnTo>
                  <a:lnTo>
                    <a:pt x="27688" y="81677"/>
                  </a:lnTo>
                  <a:lnTo>
                    <a:pt x="55208" y="77990"/>
                  </a:lnTo>
                  <a:lnTo>
                    <a:pt x="97703" y="1012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2"/>
            <p:cNvSpPr/>
            <p:nvPr>
              <p:custDataLst>
                <p:tags r:id="rId11"/>
              </p:custDataLst>
            </p:nvPr>
          </p:nvSpPr>
          <p:spPr>
            <a:xfrm>
              <a:off x="5857875" y="5143500"/>
              <a:ext cx="166689" cy="7939"/>
            </a:xfrm>
            <a:custGeom>
              <a:avLst/>
              <a:gdLst/>
              <a:ahLst/>
              <a:cxnLst/>
              <a:rect l="0" t="0" r="0" b="0"/>
              <a:pathLst>
                <a:path w="166689" h="7939">
                  <a:moveTo>
                    <a:pt x="166688" y="0"/>
                  </a:moveTo>
                  <a:lnTo>
                    <a:pt x="166688" y="0"/>
                  </a:lnTo>
                  <a:lnTo>
                    <a:pt x="127777" y="0"/>
                  </a:lnTo>
                  <a:lnTo>
                    <a:pt x="89948" y="882"/>
                  </a:lnTo>
                  <a:lnTo>
                    <a:pt x="56083" y="6282"/>
                  </a:lnTo>
                  <a:lnTo>
                    <a:pt x="17912" y="784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3"/>
            <p:cNvSpPr/>
            <p:nvPr>
              <p:custDataLst>
                <p:tags r:id="rId12"/>
              </p:custDataLst>
            </p:nvPr>
          </p:nvSpPr>
          <p:spPr>
            <a:xfrm>
              <a:off x="6143625" y="5000625"/>
              <a:ext cx="180725" cy="222251"/>
            </a:xfrm>
            <a:custGeom>
              <a:avLst/>
              <a:gdLst/>
              <a:ahLst/>
              <a:cxnLst/>
              <a:rect l="0" t="0" r="0" b="0"/>
              <a:pathLst>
                <a:path w="180725" h="222251">
                  <a:moveTo>
                    <a:pt x="0" y="0"/>
                  </a:moveTo>
                  <a:lnTo>
                    <a:pt x="0" y="0"/>
                  </a:lnTo>
                  <a:lnTo>
                    <a:pt x="882" y="8101"/>
                  </a:lnTo>
                  <a:lnTo>
                    <a:pt x="6336" y="24449"/>
                  </a:lnTo>
                  <a:lnTo>
                    <a:pt x="18659" y="50148"/>
                  </a:lnTo>
                  <a:lnTo>
                    <a:pt x="27837" y="83714"/>
                  </a:lnTo>
                  <a:lnTo>
                    <a:pt x="38527" y="114762"/>
                  </a:lnTo>
                  <a:lnTo>
                    <a:pt x="50042" y="152119"/>
                  </a:lnTo>
                  <a:lnTo>
                    <a:pt x="55347" y="190812"/>
                  </a:lnTo>
                  <a:lnTo>
                    <a:pt x="55520" y="196931"/>
                  </a:lnTo>
                  <a:lnTo>
                    <a:pt x="56442" y="161243"/>
                  </a:lnTo>
                  <a:lnTo>
                    <a:pt x="69101" y="128239"/>
                  </a:lnTo>
                  <a:lnTo>
                    <a:pt x="91913" y="107194"/>
                  </a:lnTo>
                  <a:lnTo>
                    <a:pt x="112488" y="93987"/>
                  </a:lnTo>
                  <a:lnTo>
                    <a:pt x="143144" y="88631"/>
                  </a:lnTo>
                  <a:lnTo>
                    <a:pt x="157106" y="88781"/>
                  </a:lnTo>
                  <a:lnTo>
                    <a:pt x="166250" y="91786"/>
                  </a:lnTo>
                  <a:lnTo>
                    <a:pt x="173255" y="98414"/>
                  </a:lnTo>
                  <a:lnTo>
                    <a:pt x="178426" y="107240"/>
                  </a:lnTo>
                  <a:lnTo>
                    <a:pt x="180724" y="117041"/>
                  </a:lnTo>
                  <a:lnTo>
                    <a:pt x="177803" y="136690"/>
                  </a:lnTo>
                  <a:lnTo>
                    <a:pt x="171353" y="150842"/>
                  </a:lnTo>
                  <a:lnTo>
                    <a:pt x="145338" y="187112"/>
                  </a:lnTo>
                  <a:lnTo>
                    <a:pt x="121336" y="211917"/>
                  </a:lnTo>
                  <a:lnTo>
                    <a:pt x="110960" y="217658"/>
                  </a:lnTo>
                  <a:lnTo>
                    <a:pt x="63500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4"/>
            <p:cNvSpPr/>
            <p:nvPr>
              <p:custDataLst>
                <p:tags r:id="rId13"/>
              </p:custDataLst>
            </p:nvPr>
          </p:nvSpPr>
          <p:spPr>
            <a:xfrm>
              <a:off x="6270625" y="4843342"/>
              <a:ext cx="127001" cy="137493"/>
            </a:xfrm>
            <a:custGeom>
              <a:avLst/>
              <a:gdLst/>
              <a:ahLst/>
              <a:cxnLst/>
              <a:rect l="0" t="0" r="0" b="0"/>
              <a:pathLst>
                <a:path w="127001" h="137493">
                  <a:moveTo>
                    <a:pt x="0" y="30283"/>
                  </a:moveTo>
                  <a:lnTo>
                    <a:pt x="0" y="30283"/>
                  </a:lnTo>
                  <a:lnTo>
                    <a:pt x="13539" y="17626"/>
                  </a:lnTo>
                  <a:lnTo>
                    <a:pt x="49669" y="3486"/>
                  </a:lnTo>
                  <a:lnTo>
                    <a:pt x="67829" y="0"/>
                  </a:lnTo>
                  <a:lnTo>
                    <a:pt x="84382" y="3181"/>
                  </a:lnTo>
                  <a:lnTo>
                    <a:pt x="100457" y="9710"/>
                  </a:lnTo>
                  <a:lnTo>
                    <a:pt x="108736" y="19375"/>
                  </a:lnTo>
                  <a:lnTo>
                    <a:pt x="121236" y="42925"/>
                  </a:lnTo>
                  <a:lnTo>
                    <a:pt x="125292" y="67640"/>
                  </a:lnTo>
                  <a:lnTo>
                    <a:pt x="121537" y="84810"/>
                  </a:lnTo>
                  <a:lnTo>
                    <a:pt x="108968" y="113177"/>
                  </a:lnTo>
                  <a:lnTo>
                    <a:pt x="98701" y="122392"/>
                  </a:lnTo>
                  <a:lnTo>
                    <a:pt x="82749" y="130188"/>
                  </a:lnTo>
                  <a:lnTo>
                    <a:pt x="45789" y="137492"/>
                  </a:lnTo>
                  <a:lnTo>
                    <a:pt x="33286" y="137316"/>
                  </a:lnTo>
                  <a:lnTo>
                    <a:pt x="22732" y="134297"/>
                  </a:lnTo>
                  <a:lnTo>
                    <a:pt x="15101" y="130016"/>
                  </a:lnTo>
                  <a:lnTo>
                    <a:pt x="11121" y="125174"/>
                  </a:lnTo>
                  <a:lnTo>
                    <a:pt x="10059" y="122648"/>
                  </a:lnTo>
                  <a:lnTo>
                    <a:pt x="10234" y="120082"/>
                  </a:lnTo>
                  <a:lnTo>
                    <a:pt x="19171" y="102777"/>
                  </a:lnTo>
                  <a:lnTo>
                    <a:pt x="22482" y="99778"/>
                  </a:lnTo>
                  <a:lnTo>
                    <a:pt x="45501" y="90358"/>
                  </a:lnTo>
                  <a:lnTo>
                    <a:pt x="55794" y="90203"/>
                  </a:lnTo>
                  <a:lnTo>
                    <a:pt x="86624" y="99649"/>
                  </a:lnTo>
                  <a:lnTo>
                    <a:pt x="105045" y="112379"/>
                  </a:lnTo>
                  <a:lnTo>
                    <a:pt x="127000" y="1334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5"/>
            <p:cNvSpPr/>
            <p:nvPr>
              <p:custDataLst>
                <p:tags r:id="rId14"/>
              </p:custDataLst>
            </p:nvPr>
          </p:nvSpPr>
          <p:spPr>
            <a:xfrm>
              <a:off x="4984750" y="5254625"/>
              <a:ext cx="1547814" cy="7937"/>
            </a:xfrm>
            <a:custGeom>
              <a:avLst/>
              <a:gdLst/>
              <a:ahLst/>
              <a:cxnLst/>
              <a:rect l="0" t="0" r="0" b="0"/>
              <a:pathLst>
                <a:path w="1547814" h="7937">
                  <a:moveTo>
                    <a:pt x="1547813" y="0"/>
                  </a:moveTo>
                  <a:lnTo>
                    <a:pt x="1547813" y="0"/>
                  </a:lnTo>
                  <a:lnTo>
                    <a:pt x="1512650" y="882"/>
                  </a:lnTo>
                  <a:lnTo>
                    <a:pt x="1473592" y="7201"/>
                  </a:lnTo>
                  <a:lnTo>
                    <a:pt x="1441723" y="7792"/>
                  </a:lnTo>
                  <a:lnTo>
                    <a:pt x="1402237" y="7918"/>
                  </a:lnTo>
                  <a:lnTo>
                    <a:pt x="1366546" y="7933"/>
                  </a:lnTo>
                  <a:lnTo>
                    <a:pt x="1337117" y="7936"/>
                  </a:lnTo>
                  <a:lnTo>
                    <a:pt x="1305173" y="5586"/>
                  </a:lnTo>
                  <a:lnTo>
                    <a:pt x="1271896" y="1655"/>
                  </a:lnTo>
                  <a:lnTo>
                    <a:pt x="1243502" y="736"/>
                  </a:lnTo>
                  <a:lnTo>
                    <a:pt x="1213244" y="327"/>
                  </a:lnTo>
                  <a:lnTo>
                    <a:pt x="1174886" y="97"/>
                  </a:lnTo>
                  <a:lnTo>
                    <a:pt x="1145118" y="42"/>
                  </a:lnTo>
                  <a:lnTo>
                    <a:pt x="1113956" y="20"/>
                  </a:lnTo>
                  <a:lnTo>
                    <a:pt x="1077460" y="5"/>
                  </a:lnTo>
                  <a:lnTo>
                    <a:pt x="1038625" y="1"/>
                  </a:lnTo>
                  <a:lnTo>
                    <a:pt x="1007711" y="0"/>
                  </a:lnTo>
                  <a:lnTo>
                    <a:pt x="973857" y="0"/>
                  </a:lnTo>
                  <a:lnTo>
                    <a:pt x="938249" y="0"/>
                  </a:lnTo>
                  <a:lnTo>
                    <a:pt x="905356" y="0"/>
                  </a:lnTo>
                  <a:lnTo>
                    <a:pt x="870916" y="0"/>
                  </a:lnTo>
                  <a:lnTo>
                    <a:pt x="832783" y="0"/>
                  </a:lnTo>
                  <a:lnTo>
                    <a:pt x="793556" y="0"/>
                  </a:lnTo>
                  <a:lnTo>
                    <a:pt x="754005" y="0"/>
                  </a:lnTo>
                  <a:lnTo>
                    <a:pt x="714358" y="0"/>
                  </a:lnTo>
                  <a:lnTo>
                    <a:pt x="677034" y="0"/>
                  </a:lnTo>
                  <a:lnTo>
                    <a:pt x="638929" y="0"/>
                  </a:lnTo>
                  <a:lnTo>
                    <a:pt x="610287" y="0"/>
                  </a:lnTo>
                  <a:lnTo>
                    <a:pt x="582859" y="0"/>
                  </a:lnTo>
                  <a:lnTo>
                    <a:pt x="546839" y="0"/>
                  </a:lnTo>
                  <a:lnTo>
                    <a:pt x="509611" y="0"/>
                  </a:lnTo>
                  <a:lnTo>
                    <a:pt x="470652" y="0"/>
                  </a:lnTo>
                  <a:lnTo>
                    <a:pt x="435393" y="0"/>
                  </a:lnTo>
                  <a:lnTo>
                    <a:pt x="398391" y="0"/>
                  </a:lnTo>
                  <a:lnTo>
                    <a:pt x="359499" y="0"/>
                  </a:lnTo>
                  <a:lnTo>
                    <a:pt x="324260" y="0"/>
                  </a:lnTo>
                  <a:lnTo>
                    <a:pt x="291477" y="0"/>
                  </a:lnTo>
                  <a:lnTo>
                    <a:pt x="255206" y="0"/>
                  </a:lnTo>
                  <a:lnTo>
                    <a:pt x="220746" y="0"/>
                  </a:lnTo>
                  <a:lnTo>
                    <a:pt x="188192" y="0"/>
                  </a:lnTo>
                  <a:lnTo>
                    <a:pt x="159782" y="0"/>
                  </a:lnTo>
                  <a:lnTo>
                    <a:pt x="127458" y="0"/>
                  </a:lnTo>
                  <a:lnTo>
                    <a:pt x="95453" y="0"/>
                  </a:lnTo>
                  <a:lnTo>
                    <a:pt x="60327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6"/>
          <p:cNvGrpSpPr/>
          <p:nvPr/>
        </p:nvGrpSpPr>
        <p:grpSpPr>
          <a:xfrm>
            <a:off x="5456015" y="5365765"/>
            <a:ext cx="528861" cy="229070"/>
            <a:chOff x="5456015" y="5365765"/>
            <a:chExt cx="528861" cy="229070"/>
          </a:xfrm>
        </p:grpSpPr>
        <p:sp>
          <p:nvSpPr>
            <p:cNvPr id="54" name="SMARTInkShape-46"/>
            <p:cNvSpPr/>
            <p:nvPr>
              <p:custDataLst>
                <p:tags r:id="rId2"/>
              </p:custDataLst>
            </p:nvPr>
          </p:nvSpPr>
          <p:spPr>
            <a:xfrm>
              <a:off x="5456015" y="5365765"/>
              <a:ext cx="211361" cy="229070"/>
            </a:xfrm>
            <a:custGeom>
              <a:avLst/>
              <a:gdLst/>
              <a:ahLst/>
              <a:cxnLst/>
              <a:rect l="0" t="0" r="0" b="0"/>
              <a:pathLst>
                <a:path w="211361" h="229070">
                  <a:moveTo>
                    <a:pt x="44673" y="47610"/>
                  </a:moveTo>
                  <a:lnTo>
                    <a:pt x="44673" y="47610"/>
                  </a:lnTo>
                  <a:lnTo>
                    <a:pt x="44673" y="40776"/>
                  </a:lnTo>
                  <a:lnTo>
                    <a:pt x="51891" y="27216"/>
                  </a:lnTo>
                  <a:lnTo>
                    <a:pt x="64548" y="13540"/>
                  </a:lnTo>
                  <a:lnTo>
                    <a:pt x="74379" y="6597"/>
                  </a:lnTo>
                  <a:lnTo>
                    <a:pt x="89829" y="1944"/>
                  </a:lnTo>
                  <a:lnTo>
                    <a:pt x="125709" y="61"/>
                  </a:lnTo>
                  <a:lnTo>
                    <a:pt x="137115" y="0"/>
                  </a:lnTo>
                  <a:lnTo>
                    <a:pt x="151731" y="4203"/>
                  </a:lnTo>
                  <a:lnTo>
                    <a:pt x="173156" y="18980"/>
                  </a:lnTo>
                  <a:lnTo>
                    <a:pt x="180562" y="25478"/>
                  </a:lnTo>
                  <a:lnTo>
                    <a:pt x="200677" y="61075"/>
                  </a:lnTo>
                  <a:lnTo>
                    <a:pt x="206024" y="73879"/>
                  </a:lnTo>
                  <a:lnTo>
                    <a:pt x="206636" y="88389"/>
                  </a:lnTo>
                  <a:lnTo>
                    <a:pt x="202081" y="121673"/>
                  </a:lnTo>
                  <a:lnTo>
                    <a:pt x="190873" y="142756"/>
                  </a:lnTo>
                  <a:lnTo>
                    <a:pt x="155683" y="182386"/>
                  </a:lnTo>
                  <a:lnTo>
                    <a:pt x="130394" y="203682"/>
                  </a:lnTo>
                  <a:lnTo>
                    <a:pt x="117755" y="209579"/>
                  </a:lnTo>
                  <a:lnTo>
                    <a:pt x="78075" y="224586"/>
                  </a:lnTo>
                  <a:lnTo>
                    <a:pt x="44999" y="229069"/>
                  </a:lnTo>
                  <a:lnTo>
                    <a:pt x="30706" y="228800"/>
                  </a:lnTo>
                  <a:lnTo>
                    <a:pt x="21415" y="225741"/>
                  </a:lnTo>
                  <a:lnTo>
                    <a:pt x="7011" y="214846"/>
                  </a:lnTo>
                  <a:lnTo>
                    <a:pt x="1475" y="207780"/>
                  </a:lnTo>
                  <a:lnTo>
                    <a:pt x="0" y="204660"/>
                  </a:lnTo>
                  <a:lnTo>
                    <a:pt x="711" y="194139"/>
                  </a:lnTo>
                  <a:lnTo>
                    <a:pt x="4850" y="181525"/>
                  </a:lnTo>
                  <a:lnTo>
                    <a:pt x="12568" y="170040"/>
                  </a:lnTo>
                  <a:lnTo>
                    <a:pt x="31045" y="153657"/>
                  </a:lnTo>
                  <a:lnTo>
                    <a:pt x="57489" y="141845"/>
                  </a:lnTo>
                  <a:lnTo>
                    <a:pt x="83453" y="136973"/>
                  </a:lnTo>
                  <a:lnTo>
                    <a:pt x="119224" y="141474"/>
                  </a:lnTo>
                  <a:lnTo>
                    <a:pt x="142105" y="146800"/>
                  </a:lnTo>
                  <a:lnTo>
                    <a:pt x="179311" y="164115"/>
                  </a:lnTo>
                  <a:lnTo>
                    <a:pt x="200492" y="173283"/>
                  </a:lnTo>
                  <a:lnTo>
                    <a:pt x="211353" y="182541"/>
                  </a:lnTo>
                  <a:lnTo>
                    <a:pt x="211358" y="182546"/>
                  </a:lnTo>
                  <a:lnTo>
                    <a:pt x="211360" y="1825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7"/>
            <p:cNvSpPr/>
            <p:nvPr>
              <p:custDataLst>
                <p:tags r:id="rId3"/>
              </p:custDataLst>
            </p:nvPr>
          </p:nvSpPr>
          <p:spPr>
            <a:xfrm>
              <a:off x="5724737" y="5437188"/>
              <a:ext cx="141077" cy="110617"/>
            </a:xfrm>
            <a:custGeom>
              <a:avLst/>
              <a:gdLst/>
              <a:ahLst/>
              <a:cxnLst/>
              <a:rect l="0" t="0" r="0" b="0"/>
              <a:pathLst>
                <a:path w="141077" h="110617">
                  <a:moveTo>
                    <a:pt x="101388" y="0"/>
                  </a:moveTo>
                  <a:lnTo>
                    <a:pt x="101388" y="0"/>
                  </a:lnTo>
                  <a:lnTo>
                    <a:pt x="75664" y="0"/>
                  </a:lnTo>
                  <a:lnTo>
                    <a:pt x="42031" y="13538"/>
                  </a:lnTo>
                  <a:lnTo>
                    <a:pt x="22652" y="22140"/>
                  </a:lnTo>
                  <a:lnTo>
                    <a:pt x="14066" y="30712"/>
                  </a:lnTo>
                  <a:lnTo>
                    <a:pt x="4273" y="49669"/>
                  </a:lnTo>
                  <a:lnTo>
                    <a:pt x="0" y="67828"/>
                  </a:lnTo>
                  <a:lnTo>
                    <a:pt x="1352" y="78946"/>
                  </a:lnTo>
                  <a:lnTo>
                    <a:pt x="4893" y="88886"/>
                  </a:lnTo>
                  <a:lnTo>
                    <a:pt x="16905" y="105343"/>
                  </a:lnTo>
                  <a:lnTo>
                    <a:pt x="24447" y="108555"/>
                  </a:lnTo>
                  <a:lnTo>
                    <a:pt x="43661" y="110616"/>
                  </a:lnTo>
                  <a:lnTo>
                    <a:pt x="53977" y="106195"/>
                  </a:lnTo>
                  <a:lnTo>
                    <a:pt x="70758" y="93197"/>
                  </a:lnTo>
                  <a:lnTo>
                    <a:pt x="88024" y="69946"/>
                  </a:lnTo>
                  <a:lnTo>
                    <a:pt x="91039" y="61661"/>
                  </a:lnTo>
                  <a:lnTo>
                    <a:pt x="93447" y="31829"/>
                  </a:lnTo>
                  <a:lnTo>
                    <a:pt x="93451" y="47018"/>
                  </a:lnTo>
                  <a:lnTo>
                    <a:pt x="95802" y="54116"/>
                  </a:lnTo>
                  <a:lnTo>
                    <a:pt x="114709" y="81246"/>
                  </a:lnTo>
                  <a:lnTo>
                    <a:pt x="119949" y="84615"/>
                  </a:lnTo>
                  <a:lnTo>
                    <a:pt x="130501" y="87661"/>
                  </a:lnTo>
                  <a:lnTo>
                    <a:pt x="141076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8"/>
            <p:cNvSpPr/>
            <p:nvPr>
              <p:custDataLst>
                <p:tags r:id="rId4"/>
              </p:custDataLst>
            </p:nvPr>
          </p:nvSpPr>
          <p:spPr>
            <a:xfrm>
              <a:off x="5861729" y="5398604"/>
              <a:ext cx="123147" cy="133329"/>
            </a:xfrm>
            <a:custGeom>
              <a:avLst/>
              <a:gdLst/>
              <a:ahLst/>
              <a:cxnLst/>
              <a:rect l="0" t="0" r="0" b="0"/>
              <a:pathLst>
                <a:path w="123147" h="133329">
                  <a:moveTo>
                    <a:pt x="99334" y="6834"/>
                  </a:moveTo>
                  <a:lnTo>
                    <a:pt x="99334" y="6834"/>
                  </a:lnTo>
                  <a:lnTo>
                    <a:pt x="92499" y="6834"/>
                  </a:lnTo>
                  <a:lnTo>
                    <a:pt x="73611" y="0"/>
                  </a:lnTo>
                  <a:lnTo>
                    <a:pt x="60942" y="3436"/>
                  </a:lnTo>
                  <a:lnTo>
                    <a:pt x="26935" y="27375"/>
                  </a:lnTo>
                  <a:lnTo>
                    <a:pt x="20261" y="35752"/>
                  </a:lnTo>
                  <a:lnTo>
                    <a:pt x="12449" y="41147"/>
                  </a:lnTo>
                  <a:lnTo>
                    <a:pt x="9660" y="45584"/>
                  </a:lnTo>
                  <a:lnTo>
                    <a:pt x="0" y="80486"/>
                  </a:lnTo>
                  <a:lnTo>
                    <a:pt x="3372" y="107318"/>
                  </a:lnTo>
                  <a:lnTo>
                    <a:pt x="5372" y="111747"/>
                  </a:lnTo>
                  <a:lnTo>
                    <a:pt x="12300" y="119019"/>
                  </a:lnTo>
                  <a:lnTo>
                    <a:pt x="30237" y="129992"/>
                  </a:lnTo>
                  <a:lnTo>
                    <a:pt x="41132" y="132695"/>
                  </a:lnTo>
                  <a:lnTo>
                    <a:pt x="50242" y="133328"/>
                  </a:lnTo>
                  <a:lnTo>
                    <a:pt x="65286" y="129469"/>
                  </a:lnTo>
                  <a:lnTo>
                    <a:pt x="92503" y="119375"/>
                  </a:lnTo>
                  <a:lnTo>
                    <a:pt x="98650" y="113884"/>
                  </a:lnTo>
                  <a:lnTo>
                    <a:pt x="104321" y="107328"/>
                  </a:lnTo>
                  <a:lnTo>
                    <a:pt x="123146" y="941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SMARTInkShape-49"/>
          <p:cNvSpPr/>
          <p:nvPr>
            <p:custDataLst>
              <p:tags r:id="rId1"/>
            </p:custDataLst>
          </p:nvPr>
        </p:nvSpPr>
        <p:spPr>
          <a:xfrm>
            <a:off x="6524625" y="4754563"/>
            <a:ext cx="308439" cy="873126"/>
          </a:xfrm>
          <a:custGeom>
            <a:avLst/>
            <a:gdLst/>
            <a:ahLst/>
            <a:cxnLst/>
            <a:rect l="0" t="0" r="0" b="0"/>
            <a:pathLst>
              <a:path w="308439" h="873126">
                <a:moveTo>
                  <a:pt x="0" y="0"/>
                </a:moveTo>
                <a:lnTo>
                  <a:pt x="0" y="0"/>
                </a:lnTo>
                <a:lnTo>
                  <a:pt x="38323" y="38323"/>
                </a:lnTo>
                <a:lnTo>
                  <a:pt x="73117" y="73118"/>
                </a:lnTo>
                <a:lnTo>
                  <a:pt x="108994" y="111346"/>
                </a:lnTo>
                <a:lnTo>
                  <a:pt x="140298" y="142918"/>
                </a:lnTo>
                <a:lnTo>
                  <a:pt x="174116" y="180970"/>
                </a:lnTo>
                <a:lnTo>
                  <a:pt x="198286" y="211978"/>
                </a:lnTo>
                <a:lnTo>
                  <a:pt x="221324" y="243509"/>
                </a:lnTo>
                <a:lnTo>
                  <a:pt x="240595" y="276075"/>
                </a:lnTo>
                <a:lnTo>
                  <a:pt x="260906" y="312379"/>
                </a:lnTo>
                <a:lnTo>
                  <a:pt x="274175" y="346752"/>
                </a:lnTo>
                <a:lnTo>
                  <a:pt x="288003" y="383592"/>
                </a:lnTo>
                <a:lnTo>
                  <a:pt x="298079" y="417241"/>
                </a:lnTo>
                <a:lnTo>
                  <a:pt x="305768" y="450436"/>
                </a:lnTo>
                <a:lnTo>
                  <a:pt x="308438" y="486925"/>
                </a:lnTo>
                <a:lnTo>
                  <a:pt x="308348" y="520472"/>
                </a:lnTo>
                <a:lnTo>
                  <a:pt x="303126" y="552755"/>
                </a:lnTo>
                <a:lnTo>
                  <a:pt x="295994" y="583780"/>
                </a:lnTo>
                <a:lnTo>
                  <a:pt x="283331" y="618414"/>
                </a:lnTo>
                <a:lnTo>
                  <a:pt x="264106" y="654948"/>
                </a:lnTo>
                <a:lnTo>
                  <a:pt x="235710" y="691708"/>
                </a:lnTo>
                <a:lnTo>
                  <a:pt x="203574" y="729518"/>
                </a:lnTo>
                <a:lnTo>
                  <a:pt x="166319" y="758909"/>
                </a:lnTo>
                <a:lnTo>
                  <a:pt x="126951" y="792036"/>
                </a:lnTo>
                <a:lnTo>
                  <a:pt x="90998" y="820864"/>
                </a:lnTo>
                <a:lnTo>
                  <a:pt x="52795" y="845261"/>
                </a:lnTo>
                <a:lnTo>
                  <a:pt x="0" y="8731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7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Cosine Law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use cosine law, we need </a:t>
            </a:r>
            <a:r>
              <a:rPr lang="en-CA" i="1" dirty="0" smtClean="0"/>
              <a:t>pairs</a:t>
            </a:r>
            <a:r>
              <a:rPr lang="en-CA" dirty="0" smtClean="0"/>
              <a:t> of sides and angles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We need the pair that contains our unknown value, and two other sides.</a:t>
            </a:r>
            <a:endParaRPr lang="en-CA" dirty="0"/>
          </a:p>
        </p:txBody>
      </p:sp>
      <p:grpSp>
        <p:nvGrpSpPr>
          <p:cNvPr id="27" name="Group 26"/>
          <p:cNvGrpSpPr/>
          <p:nvPr/>
        </p:nvGrpSpPr>
        <p:grpSpPr>
          <a:xfrm>
            <a:off x="3524868" y="2490840"/>
            <a:ext cx="4567685" cy="2659407"/>
            <a:chOff x="1500998" y="2518914"/>
            <a:chExt cx="5822830" cy="3390180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5449249"/>
                </p:ext>
              </p:extLst>
            </p:nvPr>
          </p:nvGraphicFramePr>
          <p:xfrm>
            <a:off x="1594440" y="2631058"/>
            <a:ext cx="5610067" cy="31486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5" name="FX Draw 4" r:id="rId3" imgW="3965760" imgH="2226240" progId="FXDraw3.Document">
                    <p:embed/>
                  </p:oleObj>
                </mc:Choice>
                <mc:Fallback>
                  <p:oleObj name="FX Draw 4" r:id="rId3" imgW="3965760" imgH="2226240" progId="FXDraw3.Document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94440" y="2631058"/>
                          <a:ext cx="5610067" cy="314864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" name="Group 9"/>
            <p:cNvGrpSpPr/>
            <p:nvPr/>
          </p:nvGrpSpPr>
          <p:grpSpPr>
            <a:xfrm>
              <a:off x="4011283" y="3597215"/>
              <a:ext cx="2311880" cy="2277374"/>
              <a:chOff x="4011283" y="3597215"/>
              <a:chExt cx="2311880" cy="2277374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4011283" y="3597215"/>
                <a:ext cx="508959" cy="508959"/>
              </a:xfrm>
              <a:prstGeom prst="ellipse">
                <a:avLst/>
              </a:prstGeom>
              <a:noFill/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814204" y="5365630"/>
                <a:ext cx="508959" cy="508959"/>
              </a:xfrm>
              <a:prstGeom prst="ellipse">
                <a:avLst/>
              </a:prstGeom>
              <a:noFill/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9" name="Straight Arrow Connector 8"/>
              <p:cNvCxnSpPr>
                <a:stCxn id="6" idx="5"/>
                <a:endCxn id="7" idx="1"/>
              </p:cNvCxnSpPr>
              <p:nvPr/>
            </p:nvCxnSpPr>
            <p:spPr>
              <a:xfrm>
                <a:off x="4445707" y="4031639"/>
                <a:ext cx="1443032" cy="1408526"/>
              </a:xfrm>
              <a:prstGeom prst="straightConnector1">
                <a:avLst/>
              </a:prstGeom>
              <a:ln w="57150">
                <a:solidFill>
                  <a:srgbClr val="C00000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1500998" y="4106174"/>
              <a:ext cx="5512279" cy="1573110"/>
              <a:chOff x="-60384" y="4555958"/>
              <a:chExt cx="5512279" cy="157311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4942936" y="4555958"/>
                <a:ext cx="508959" cy="508959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-60384" y="5620109"/>
                <a:ext cx="508959" cy="508959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4" name="Straight Arrow Connector 13"/>
              <p:cNvCxnSpPr>
                <a:stCxn id="12" idx="2"/>
                <a:endCxn id="13" idx="7"/>
              </p:cNvCxnSpPr>
              <p:nvPr/>
            </p:nvCxnSpPr>
            <p:spPr>
              <a:xfrm flipH="1">
                <a:off x="374040" y="4810438"/>
                <a:ext cx="4568896" cy="884206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605844" y="2518914"/>
              <a:ext cx="3717984" cy="3390180"/>
              <a:chOff x="1224952" y="3615679"/>
              <a:chExt cx="3717984" cy="339018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4433977" y="3615679"/>
                <a:ext cx="508959" cy="508959"/>
              </a:xfrm>
              <a:prstGeom prst="ellipse">
                <a:avLst/>
              </a:prstGeom>
              <a:noFill/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224952" y="6496900"/>
                <a:ext cx="508959" cy="508959"/>
              </a:xfrm>
              <a:prstGeom prst="ellipse">
                <a:avLst/>
              </a:prstGeom>
              <a:noFill/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3" name="Straight Arrow Connector 22"/>
              <p:cNvCxnSpPr>
                <a:stCxn id="21" idx="3"/>
                <a:endCxn id="22" idx="7"/>
              </p:cNvCxnSpPr>
              <p:nvPr/>
            </p:nvCxnSpPr>
            <p:spPr>
              <a:xfrm flipH="1">
                <a:off x="1659376" y="4050103"/>
                <a:ext cx="2849136" cy="252133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8355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the missing side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374012"/>
              </p:ext>
            </p:extLst>
          </p:nvPr>
        </p:nvGraphicFramePr>
        <p:xfrm>
          <a:off x="1940854" y="2756619"/>
          <a:ext cx="5509396" cy="3428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FX Draw 4" r:id="rId144" imgW="3018240" imgH="1877760" progId="FXDraw3.Document">
                  <p:embed/>
                </p:oleObj>
              </mc:Choice>
              <mc:Fallback>
                <p:oleObj name="FX Draw 4" r:id="rId144" imgW="3018240" imgH="1877760" progId="FXDraw3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5"/>
                      <a:stretch>
                        <a:fillRect/>
                      </a:stretch>
                    </p:blipFill>
                    <p:spPr>
                      <a:xfrm>
                        <a:off x="1940854" y="2756619"/>
                        <a:ext cx="5509396" cy="34285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MARTInkShape-50"/>
          <p:cNvSpPr/>
          <p:nvPr>
            <p:custDataLst>
              <p:tags r:id="rId2"/>
            </p:custDataLst>
          </p:nvPr>
        </p:nvSpPr>
        <p:spPr>
          <a:xfrm>
            <a:off x="4603750" y="4183063"/>
            <a:ext cx="515906" cy="341313"/>
          </a:xfrm>
          <a:custGeom>
            <a:avLst/>
            <a:gdLst/>
            <a:ahLst/>
            <a:cxnLst/>
            <a:rect l="0" t="0" r="0" b="0"/>
            <a:pathLst>
              <a:path w="515906" h="341313">
                <a:moveTo>
                  <a:pt x="198438" y="150812"/>
                </a:moveTo>
                <a:lnTo>
                  <a:pt x="198438" y="150812"/>
                </a:lnTo>
                <a:lnTo>
                  <a:pt x="230623" y="168081"/>
                </a:lnTo>
                <a:lnTo>
                  <a:pt x="269217" y="192276"/>
                </a:lnTo>
                <a:lnTo>
                  <a:pt x="281048" y="200991"/>
                </a:lnTo>
                <a:lnTo>
                  <a:pt x="319385" y="224818"/>
                </a:lnTo>
                <a:lnTo>
                  <a:pt x="352711" y="244059"/>
                </a:lnTo>
                <a:lnTo>
                  <a:pt x="390842" y="266472"/>
                </a:lnTo>
                <a:lnTo>
                  <a:pt x="412604" y="280015"/>
                </a:lnTo>
                <a:lnTo>
                  <a:pt x="434616" y="298223"/>
                </a:lnTo>
                <a:lnTo>
                  <a:pt x="469621" y="317455"/>
                </a:lnTo>
                <a:lnTo>
                  <a:pt x="491543" y="331018"/>
                </a:lnTo>
                <a:lnTo>
                  <a:pt x="497158" y="333209"/>
                </a:lnTo>
                <a:lnTo>
                  <a:pt x="506397" y="340071"/>
                </a:lnTo>
                <a:lnTo>
                  <a:pt x="515905" y="341309"/>
                </a:lnTo>
                <a:lnTo>
                  <a:pt x="509100" y="341312"/>
                </a:lnTo>
                <a:lnTo>
                  <a:pt x="508733" y="340430"/>
                </a:lnTo>
                <a:lnTo>
                  <a:pt x="508326" y="337098"/>
                </a:lnTo>
                <a:lnTo>
                  <a:pt x="507335" y="335857"/>
                </a:lnTo>
                <a:lnTo>
                  <a:pt x="491931" y="327237"/>
                </a:lnTo>
                <a:lnTo>
                  <a:pt x="489350" y="326637"/>
                </a:lnTo>
                <a:lnTo>
                  <a:pt x="481504" y="321579"/>
                </a:lnTo>
                <a:lnTo>
                  <a:pt x="451739" y="301577"/>
                </a:lnTo>
                <a:lnTo>
                  <a:pt x="442426" y="295430"/>
                </a:lnTo>
                <a:lnTo>
                  <a:pt x="426908" y="279463"/>
                </a:lnTo>
                <a:lnTo>
                  <a:pt x="391483" y="255173"/>
                </a:lnTo>
                <a:lnTo>
                  <a:pt x="353654" y="224973"/>
                </a:lnTo>
                <a:lnTo>
                  <a:pt x="317035" y="204958"/>
                </a:lnTo>
                <a:lnTo>
                  <a:pt x="280882" y="181128"/>
                </a:lnTo>
                <a:lnTo>
                  <a:pt x="244531" y="153099"/>
                </a:lnTo>
                <a:lnTo>
                  <a:pt x="209351" y="128511"/>
                </a:lnTo>
                <a:lnTo>
                  <a:pt x="173086" y="104630"/>
                </a:lnTo>
                <a:lnTo>
                  <a:pt x="137913" y="85025"/>
                </a:lnTo>
                <a:lnTo>
                  <a:pt x="111168" y="69132"/>
                </a:lnTo>
                <a:lnTo>
                  <a:pt x="74676" y="45767"/>
                </a:lnTo>
                <a:lnTo>
                  <a:pt x="36662" y="24346"/>
                </a:lnTo>
                <a:lnTo>
                  <a:pt x="6043" y="12156"/>
                </a:lnTo>
                <a:lnTo>
                  <a:pt x="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SMARTInkShape-Group9"/>
          <p:cNvGrpSpPr/>
          <p:nvPr/>
        </p:nvGrpSpPr>
        <p:grpSpPr>
          <a:xfrm>
            <a:off x="2588337" y="4389576"/>
            <a:ext cx="538159" cy="394962"/>
            <a:chOff x="2588337" y="4389576"/>
            <a:chExt cx="538159" cy="394962"/>
          </a:xfrm>
        </p:grpSpPr>
        <p:sp>
          <p:nvSpPr>
            <p:cNvPr id="6" name="SMARTInkShape-51"/>
            <p:cNvSpPr/>
            <p:nvPr>
              <p:custDataLst>
                <p:tags r:id="rId141"/>
              </p:custDataLst>
            </p:nvPr>
          </p:nvSpPr>
          <p:spPr>
            <a:xfrm>
              <a:off x="2588337" y="4389576"/>
              <a:ext cx="538159" cy="394962"/>
            </a:xfrm>
            <a:custGeom>
              <a:avLst/>
              <a:gdLst/>
              <a:ahLst/>
              <a:cxnLst/>
              <a:rect l="0" t="0" r="0" b="0"/>
              <a:pathLst>
                <a:path w="538159" h="394962">
                  <a:moveTo>
                    <a:pt x="31038" y="150674"/>
                  </a:moveTo>
                  <a:lnTo>
                    <a:pt x="31038" y="150674"/>
                  </a:lnTo>
                  <a:lnTo>
                    <a:pt x="38257" y="141691"/>
                  </a:lnTo>
                  <a:lnTo>
                    <a:pt x="60744" y="107299"/>
                  </a:lnTo>
                  <a:lnTo>
                    <a:pt x="95314" y="77096"/>
                  </a:lnTo>
                  <a:lnTo>
                    <a:pt x="129754" y="51058"/>
                  </a:lnTo>
                  <a:lnTo>
                    <a:pt x="164831" y="33623"/>
                  </a:lnTo>
                  <a:lnTo>
                    <a:pt x="201713" y="21426"/>
                  </a:lnTo>
                  <a:lnTo>
                    <a:pt x="236633" y="10523"/>
                  </a:lnTo>
                  <a:lnTo>
                    <a:pt x="273712" y="2228"/>
                  </a:lnTo>
                  <a:lnTo>
                    <a:pt x="310337" y="329"/>
                  </a:lnTo>
                  <a:lnTo>
                    <a:pt x="341531" y="0"/>
                  </a:lnTo>
                  <a:lnTo>
                    <a:pt x="374488" y="4116"/>
                  </a:lnTo>
                  <a:lnTo>
                    <a:pt x="406319" y="8836"/>
                  </a:lnTo>
                  <a:lnTo>
                    <a:pt x="440045" y="22572"/>
                  </a:lnTo>
                  <a:lnTo>
                    <a:pt x="472643" y="38253"/>
                  </a:lnTo>
                  <a:lnTo>
                    <a:pt x="510141" y="67470"/>
                  </a:lnTo>
                  <a:lnTo>
                    <a:pt x="519139" y="77534"/>
                  </a:lnTo>
                  <a:lnTo>
                    <a:pt x="529018" y="93767"/>
                  </a:lnTo>
                  <a:lnTo>
                    <a:pt x="536069" y="126953"/>
                  </a:lnTo>
                  <a:lnTo>
                    <a:pt x="538158" y="156287"/>
                  </a:lnTo>
                  <a:lnTo>
                    <a:pt x="533943" y="171102"/>
                  </a:lnTo>
                  <a:lnTo>
                    <a:pt x="516865" y="203412"/>
                  </a:lnTo>
                  <a:lnTo>
                    <a:pt x="496506" y="236547"/>
                  </a:lnTo>
                  <a:lnTo>
                    <a:pt x="464055" y="272024"/>
                  </a:lnTo>
                  <a:lnTo>
                    <a:pt x="427446" y="298793"/>
                  </a:lnTo>
                  <a:lnTo>
                    <a:pt x="394446" y="322941"/>
                  </a:lnTo>
                  <a:lnTo>
                    <a:pt x="360822" y="339099"/>
                  </a:lnTo>
                  <a:lnTo>
                    <a:pt x="325846" y="355332"/>
                  </a:lnTo>
                  <a:lnTo>
                    <a:pt x="294189" y="364478"/>
                  </a:lnTo>
                  <a:lnTo>
                    <a:pt x="267056" y="370934"/>
                  </a:lnTo>
                  <a:lnTo>
                    <a:pt x="228753" y="382722"/>
                  </a:lnTo>
                  <a:lnTo>
                    <a:pt x="198099" y="387880"/>
                  </a:lnTo>
                  <a:lnTo>
                    <a:pt x="161872" y="393721"/>
                  </a:lnTo>
                  <a:lnTo>
                    <a:pt x="125856" y="394961"/>
                  </a:lnTo>
                  <a:lnTo>
                    <a:pt x="91840" y="387925"/>
                  </a:lnTo>
                  <a:lnTo>
                    <a:pt x="73936" y="382237"/>
                  </a:lnTo>
                  <a:lnTo>
                    <a:pt x="46606" y="363393"/>
                  </a:lnTo>
                  <a:lnTo>
                    <a:pt x="25063" y="340616"/>
                  </a:lnTo>
                  <a:lnTo>
                    <a:pt x="12904" y="315683"/>
                  </a:lnTo>
                  <a:lnTo>
                    <a:pt x="2892" y="280707"/>
                  </a:lnTo>
                  <a:lnTo>
                    <a:pt x="0" y="250279"/>
                  </a:lnTo>
                  <a:lnTo>
                    <a:pt x="3643" y="210820"/>
                  </a:lnTo>
                  <a:lnTo>
                    <a:pt x="17740" y="177366"/>
                  </a:lnTo>
                  <a:lnTo>
                    <a:pt x="46913" y="1268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52"/>
            <p:cNvSpPr/>
            <p:nvPr>
              <p:custDataLst>
                <p:tags r:id="rId142"/>
              </p:custDataLst>
            </p:nvPr>
          </p:nvSpPr>
          <p:spPr>
            <a:xfrm>
              <a:off x="2595563" y="4603750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SMARTInkShape-53"/>
          <p:cNvSpPr/>
          <p:nvPr>
            <p:custDataLst>
              <p:tags r:id="rId3"/>
            </p:custDataLst>
          </p:nvPr>
        </p:nvSpPr>
        <p:spPr>
          <a:xfrm>
            <a:off x="6342063" y="5730875"/>
            <a:ext cx="7938" cy="1"/>
          </a:xfrm>
          <a:custGeom>
            <a:avLst/>
            <a:gdLst/>
            <a:ahLst/>
            <a:cxnLst/>
            <a:rect l="0" t="0" r="0" b="0"/>
            <a:pathLst>
              <a:path w="7938" h="1">
                <a:moveTo>
                  <a:pt x="0" y="0"/>
                </a:moveTo>
                <a:lnTo>
                  <a:pt x="0" y="0"/>
                </a:lnTo>
                <a:lnTo>
                  <a:pt x="7937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SMARTInkShape-Group11"/>
          <p:cNvGrpSpPr/>
          <p:nvPr/>
        </p:nvGrpSpPr>
        <p:grpSpPr>
          <a:xfrm>
            <a:off x="3952875" y="5556379"/>
            <a:ext cx="1142097" cy="561709"/>
            <a:chOff x="3952875" y="5556379"/>
            <a:chExt cx="1142097" cy="561709"/>
          </a:xfrm>
        </p:grpSpPr>
        <p:sp>
          <p:nvSpPr>
            <p:cNvPr id="10" name="SMARTInkShape-54"/>
            <p:cNvSpPr/>
            <p:nvPr>
              <p:custDataLst>
                <p:tags r:id="rId139"/>
              </p:custDataLst>
            </p:nvPr>
          </p:nvSpPr>
          <p:spPr>
            <a:xfrm>
              <a:off x="3952875" y="5556379"/>
              <a:ext cx="1142097" cy="561709"/>
            </a:xfrm>
            <a:custGeom>
              <a:avLst/>
              <a:gdLst/>
              <a:ahLst/>
              <a:cxnLst/>
              <a:rect l="0" t="0" r="0" b="0"/>
              <a:pathLst>
                <a:path w="1142097" h="561709">
                  <a:moveTo>
                    <a:pt x="0" y="230059"/>
                  </a:moveTo>
                  <a:lnTo>
                    <a:pt x="0" y="230059"/>
                  </a:lnTo>
                  <a:lnTo>
                    <a:pt x="2351" y="197873"/>
                  </a:lnTo>
                  <a:lnTo>
                    <a:pt x="8634" y="179071"/>
                  </a:lnTo>
                  <a:lnTo>
                    <a:pt x="32508" y="141753"/>
                  </a:lnTo>
                  <a:lnTo>
                    <a:pt x="62002" y="105007"/>
                  </a:lnTo>
                  <a:lnTo>
                    <a:pt x="101132" y="80728"/>
                  </a:lnTo>
                  <a:lnTo>
                    <a:pt x="136295" y="60495"/>
                  </a:lnTo>
                  <a:lnTo>
                    <a:pt x="169540" y="45664"/>
                  </a:lnTo>
                  <a:lnTo>
                    <a:pt x="205371" y="32304"/>
                  </a:lnTo>
                  <a:lnTo>
                    <a:pt x="237927" y="21173"/>
                  </a:lnTo>
                  <a:lnTo>
                    <a:pt x="266092" y="17354"/>
                  </a:lnTo>
                  <a:lnTo>
                    <a:pt x="293476" y="14109"/>
                  </a:lnTo>
                  <a:lnTo>
                    <a:pt x="326225" y="9726"/>
                  </a:lnTo>
                  <a:lnTo>
                    <a:pt x="361360" y="4839"/>
                  </a:lnTo>
                  <a:lnTo>
                    <a:pt x="390497" y="2078"/>
                  </a:lnTo>
                  <a:lnTo>
                    <a:pt x="426735" y="525"/>
                  </a:lnTo>
                  <a:lnTo>
                    <a:pt x="466371" y="0"/>
                  </a:lnTo>
                  <a:lnTo>
                    <a:pt x="495764" y="4122"/>
                  </a:lnTo>
                  <a:lnTo>
                    <a:pt x="531028" y="6716"/>
                  </a:lnTo>
                  <a:lnTo>
                    <a:pt x="565192" y="11699"/>
                  </a:lnTo>
                  <a:lnTo>
                    <a:pt x="597657" y="14546"/>
                  </a:lnTo>
                  <a:lnTo>
                    <a:pt x="635659" y="16391"/>
                  </a:lnTo>
                  <a:lnTo>
                    <a:pt x="670277" y="22013"/>
                  </a:lnTo>
                  <a:lnTo>
                    <a:pt x="703268" y="30146"/>
                  </a:lnTo>
                  <a:lnTo>
                    <a:pt x="734505" y="42453"/>
                  </a:lnTo>
                  <a:lnTo>
                    <a:pt x="773914" y="54959"/>
                  </a:lnTo>
                  <a:lnTo>
                    <a:pt x="806099" y="63230"/>
                  </a:lnTo>
                  <a:lnTo>
                    <a:pt x="844892" y="78140"/>
                  </a:lnTo>
                  <a:lnTo>
                    <a:pt x="876029" y="88718"/>
                  </a:lnTo>
                  <a:lnTo>
                    <a:pt x="907597" y="101651"/>
                  </a:lnTo>
                  <a:lnTo>
                    <a:pt x="939293" y="112441"/>
                  </a:lnTo>
                  <a:lnTo>
                    <a:pt x="975272" y="130325"/>
                  </a:lnTo>
                  <a:lnTo>
                    <a:pt x="1007856" y="148491"/>
                  </a:lnTo>
                  <a:lnTo>
                    <a:pt x="1022964" y="156765"/>
                  </a:lnTo>
                  <a:lnTo>
                    <a:pt x="1049387" y="178931"/>
                  </a:lnTo>
                  <a:lnTo>
                    <a:pt x="1063470" y="187932"/>
                  </a:lnTo>
                  <a:lnTo>
                    <a:pt x="1097775" y="224204"/>
                  </a:lnTo>
                  <a:lnTo>
                    <a:pt x="1119139" y="250525"/>
                  </a:lnTo>
                  <a:lnTo>
                    <a:pt x="1136130" y="289174"/>
                  </a:lnTo>
                  <a:lnTo>
                    <a:pt x="1142096" y="328738"/>
                  </a:lnTo>
                  <a:lnTo>
                    <a:pt x="1140380" y="360426"/>
                  </a:lnTo>
                  <a:lnTo>
                    <a:pt x="1134779" y="384131"/>
                  </a:lnTo>
                  <a:lnTo>
                    <a:pt x="1116752" y="416429"/>
                  </a:lnTo>
                  <a:lnTo>
                    <a:pt x="1089309" y="446789"/>
                  </a:lnTo>
                  <a:lnTo>
                    <a:pt x="1049750" y="480462"/>
                  </a:lnTo>
                  <a:lnTo>
                    <a:pt x="1012997" y="502659"/>
                  </a:lnTo>
                  <a:lnTo>
                    <a:pt x="978953" y="517653"/>
                  </a:lnTo>
                  <a:lnTo>
                    <a:pt x="947696" y="527527"/>
                  </a:lnTo>
                  <a:lnTo>
                    <a:pt x="914623" y="535156"/>
                  </a:lnTo>
                  <a:lnTo>
                    <a:pt x="887159" y="542928"/>
                  </a:lnTo>
                  <a:lnTo>
                    <a:pt x="847787" y="551380"/>
                  </a:lnTo>
                  <a:lnTo>
                    <a:pt x="813386" y="555158"/>
                  </a:lnTo>
                  <a:lnTo>
                    <a:pt x="780852" y="560589"/>
                  </a:lnTo>
                  <a:lnTo>
                    <a:pt x="748869" y="561708"/>
                  </a:lnTo>
                  <a:lnTo>
                    <a:pt x="717050" y="557728"/>
                  </a:lnTo>
                  <a:lnTo>
                    <a:pt x="685279" y="556158"/>
                  </a:lnTo>
                  <a:lnTo>
                    <a:pt x="652641" y="554810"/>
                  </a:lnTo>
                  <a:lnTo>
                    <a:pt x="616316" y="550099"/>
                  </a:lnTo>
                  <a:lnTo>
                    <a:pt x="582819" y="547429"/>
                  </a:lnTo>
                  <a:lnTo>
                    <a:pt x="550551" y="541444"/>
                  </a:lnTo>
                  <a:lnTo>
                    <a:pt x="518648" y="534086"/>
                  </a:lnTo>
                  <a:lnTo>
                    <a:pt x="486852" y="526319"/>
                  </a:lnTo>
                  <a:lnTo>
                    <a:pt x="455089" y="518433"/>
                  </a:lnTo>
                  <a:lnTo>
                    <a:pt x="423334" y="510511"/>
                  </a:lnTo>
                  <a:lnTo>
                    <a:pt x="392466" y="501696"/>
                  </a:lnTo>
                  <a:lnTo>
                    <a:pt x="355532" y="485713"/>
                  </a:lnTo>
                  <a:lnTo>
                    <a:pt x="318741" y="473802"/>
                  </a:lnTo>
                  <a:lnTo>
                    <a:pt x="280540" y="456619"/>
                  </a:lnTo>
                  <a:lnTo>
                    <a:pt x="246602" y="436240"/>
                  </a:lnTo>
                  <a:lnTo>
                    <a:pt x="214419" y="415229"/>
                  </a:lnTo>
                  <a:lnTo>
                    <a:pt x="176991" y="388803"/>
                  </a:lnTo>
                  <a:lnTo>
                    <a:pt x="143082" y="350775"/>
                  </a:lnTo>
                  <a:lnTo>
                    <a:pt x="115562" y="314779"/>
                  </a:lnTo>
                  <a:lnTo>
                    <a:pt x="96858" y="282403"/>
                  </a:lnTo>
                  <a:lnTo>
                    <a:pt x="86846" y="246866"/>
                  </a:lnTo>
                  <a:lnTo>
                    <a:pt x="80850" y="214367"/>
                  </a:lnTo>
                  <a:lnTo>
                    <a:pt x="84025" y="181998"/>
                  </a:lnTo>
                  <a:lnTo>
                    <a:pt x="93000" y="142464"/>
                  </a:lnTo>
                  <a:lnTo>
                    <a:pt x="101541" y="109345"/>
                  </a:lnTo>
                  <a:lnTo>
                    <a:pt x="142875" y="395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55"/>
            <p:cNvSpPr/>
            <p:nvPr>
              <p:custDataLst>
                <p:tags r:id="rId140"/>
              </p:custDataLst>
            </p:nvPr>
          </p:nvSpPr>
          <p:spPr>
            <a:xfrm>
              <a:off x="3984625" y="5826125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SMARTInkShape-Group12"/>
          <p:cNvGrpSpPr/>
          <p:nvPr/>
        </p:nvGrpSpPr>
        <p:grpSpPr>
          <a:xfrm>
            <a:off x="1627188" y="3280601"/>
            <a:ext cx="857209" cy="1291218"/>
            <a:chOff x="1627188" y="3280601"/>
            <a:chExt cx="857209" cy="1291218"/>
          </a:xfrm>
        </p:grpSpPr>
        <p:sp>
          <p:nvSpPr>
            <p:cNvPr id="13" name="SMARTInkShape-56"/>
            <p:cNvSpPr/>
            <p:nvPr>
              <p:custDataLst>
                <p:tags r:id="rId137"/>
              </p:custDataLst>
            </p:nvPr>
          </p:nvSpPr>
          <p:spPr>
            <a:xfrm>
              <a:off x="1627188" y="4222750"/>
              <a:ext cx="627063" cy="349069"/>
            </a:xfrm>
            <a:custGeom>
              <a:avLst/>
              <a:gdLst/>
              <a:ahLst/>
              <a:cxnLst/>
              <a:rect l="0" t="0" r="0" b="0"/>
              <a:pathLst>
                <a:path w="627063" h="349069">
                  <a:moveTo>
                    <a:pt x="627062" y="0"/>
                  </a:moveTo>
                  <a:lnTo>
                    <a:pt x="627062" y="0"/>
                  </a:lnTo>
                  <a:lnTo>
                    <a:pt x="600753" y="30523"/>
                  </a:lnTo>
                  <a:lnTo>
                    <a:pt x="576461" y="68713"/>
                  </a:lnTo>
                  <a:lnTo>
                    <a:pt x="549451" y="105001"/>
                  </a:lnTo>
                  <a:lnTo>
                    <a:pt x="526869" y="141665"/>
                  </a:lnTo>
                  <a:lnTo>
                    <a:pt x="500108" y="176121"/>
                  </a:lnTo>
                  <a:lnTo>
                    <a:pt x="468316" y="213747"/>
                  </a:lnTo>
                  <a:lnTo>
                    <a:pt x="431270" y="251321"/>
                  </a:lnTo>
                  <a:lnTo>
                    <a:pt x="394229" y="288394"/>
                  </a:lnTo>
                  <a:lnTo>
                    <a:pt x="368358" y="309563"/>
                  </a:lnTo>
                  <a:lnTo>
                    <a:pt x="334013" y="330729"/>
                  </a:lnTo>
                  <a:lnTo>
                    <a:pt x="297702" y="342271"/>
                  </a:lnTo>
                  <a:lnTo>
                    <a:pt x="258219" y="348331"/>
                  </a:lnTo>
                  <a:lnTo>
                    <a:pt x="219588" y="349068"/>
                  </a:lnTo>
                  <a:lnTo>
                    <a:pt x="181546" y="345000"/>
                  </a:lnTo>
                  <a:lnTo>
                    <a:pt x="148649" y="333978"/>
                  </a:lnTo>
                  <a:lnTo>
                    <a:pt x="116838" y="313568"/>
                  </a:lnTo>
                  <a:lnTo>
                    <a:pt x="83116" y="287325"/>
                  </a:lnTo>
                  <a:lnTo>
                    <a:pt x="58947" y="260681"/>
                  </a:lnTo>
                  <a:lnTo>
                    <a:pt x="33357" y="221036"/>
                  </a:lnTo>
                  <a:lnTo>
                    <a:pt x="19361" y="184805"/>
                  </a:lnTo>
                  <a:lnTo>
                    <a:pt x="10455" y="148904"/>
                  </a:lnTo>
                  <a:lnTo>
                    <a:pt x="0" y="7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57"/>
            <p:cNvSpPr/>
            <p:nvPr>
              <p:custDataLst>
                <p:tags r:id="rId138"/>
              </p:custDataLst>
            </p:nvPr>
          </p:nvSpPr>
          <p:spPr>
            <a:xfrm>
              <a:off x="1667127" y="3280601"/>
              <a:ext cx="817270" cy="1029462"/>
            </a:xfrm>
            <a:custGeom>
              <a:avLst/>
              <a:gdLst/>
              <a:ahLst/>
              <a:cxnLst/>
              <a:rect l="0" t="0" r="0" b="0"/>
              <a:pathLst>
                <a:path w="817270" h="1029462">
                  <a:moveTo>
                    <a:pt x="47373" y="1029461"/>
                  </a:moveTo>
                  <a:lnTo>
                    <a:pt x="47373" y="1029461"/>
                  </a:lnTo>
                  <a:lnTo>
                    <a:pt x="30104" y="992572"/>
                  </a:lnTo>
                  <a:lnTo>
                    <a:pt x="17562" y="956501"/>
                  </a:lnTo>
                  <a:lnTo>
                    <a:pt x="10612" y="922589"/>
                  </a:lnTo>
                  <a:lnTo>
                    <a:pt x="4050" y="887426"/>
                  </a:lnTo>
                  <a:lnTo>
                    <a:pt x="1023" y="854595"/>
                  </a:lnTo>
                  <a:lnTo>
                    <a:pt x="314" y="827389"/>
                  </a:lnTo>
                  <a:lnTo>
                    <a:pt x="0" y="799422"/>
                  </a:lnTo>
                  <a:lnTo>
                    <a:pt x="705" y="764726"/>
                  </a:lnTo>
                  <a:lnTo>
                    <a:pt x="6045" y="726500"/>
                  </a:lnTo>
                  <a:lnTo>
                    <a:pt x="11575" y="689453"/>
                  </a:lnTo>
                  <a:lnTo>
                    <a:pt x="14424" y="656295"/>
                  </a:lnTo>
                  <a:lnTo>
                    <a:pt x="19481" y="622756"/>
                  </a:lnTo>
                  <a:lnTo>
                    <a:pt x="26566" y="586263"/>
                  </a:lnTo>
                  <a:lnTo>
                    <a:pt x="34250" y="551735"/>
                  </a:lnTo>
                  <a:lnTo>
                    <a:pt x="46327" y="514948"/>
                  </a:lnTo>
                  <a:lnTo>
                    <a:pt x="56862" y="480334"/>
                  </a:lnTo>
                  <a:lnTo>
                    <a:pt x="69783" y="447735"/>
                  </a:lnTo>
                  <a:lnTo>
                    <a:pt x="84783" y="411520"/>
                  </a:lnTo>
                  <a:lnTo>
                    <a:pt x="100399" y="372862"/>
                  </a:lnTo>
                  <a:lnTo>
                    <a:pt x="116197" y="337692"/>
                  </a:lnTo>
                  <a:lnTo>
                    <a:pt x="140477" y="304930"/>
                  </a:lnTo>
                  <a:lnTo>
                    <a:pt x="161586" y="272879"/>
                  </a:lnTo>
                  <a:lnTo>
                    <a:pt x="183225" y="241040"/>
                  </a:lnTo>
                  <a:lnTo>
                    <a:pt x="210608" y="209264"/>
                  </a:lnTo>
                  <a:lnTo>
                    <a:pt x="236850" y="177507"/>
                  </a:lnTo>
                  <a:lnTo>
                    <a:pt x="270303" y="141507"/>
                  </a:lnTo>
                  <a:lnTo>
                    <a:pt x="309967" y="108918"/>
                  </a:lnTo>
                  <a:lnTo>
                    <a:pt x="341255" y="87312"/>
                  </a:lnTo>
                  <a:lnTo>
                    <a:pt x="372868" y="69739"/>
                  </a:lnTo>
                  <a:lnTo>
                    <a:pt x="410942" y="47999"/>
                  </a:lnTo>
                  <a:lnTo>
                    <a:pt x="449395" y="27601"/>
                  </a:lnTo>
                  <a:lnTo>
                    <a:pt x="485736" y="14164"/>
                  </a:lnTo>
                  <a:lnTo>
                    <a:pt x="520923" y="5732"/>
                  </a:lnTo>
                  <a:lnTo>
                    <a:pt x="557807" y="0"/>
                  </a:lnTo>
                  <a:lnTo>
                    <a:pt x="585492" y="653"/>
                  </a:lnTo>
                  <a:lnTo>
                    <a:pt x="618551" y="4562"/>
                  </a:lnTo>
                  <a:lnTo>
                    <a:pt x="651441" y="12553"/>
                  </a:lnTo>
                  <a:lnTo>
                    <a:pt x="690995" y="32554"/>
                  </a:lnTo>
                  <a:lnTo>
                    <a:pt x="730319" y="62327"/>
                  </a:lnTo>
                  <a:lnTo>
                    <a:pt x="757380" y="94927"/>
                  </a:lnTo>
                  <a:lnTo>
                    <a:pt x="781562" y="131107"/>
                  </a:lnTo>
                  <a:lnTo>
                    <a:pt x="795354" y="163994"/>
                  </a:lnTo>
                  <a:lnTo>
                    <a:pt x="806571" y="195969"/>
                  </a:lnTo>
                  <a:lnTo>
                    <a:pt x="813736" y="222466"/>
                  </a:lnTo>
                  <a:lnTo>
                    <a:pt x="815722" y="248345"/>
                  </a:lnTo>
                  <a:lnTo>
                    <a:pt x="816605" y="277486"/>
                  </a:lnTo>
                  <a:lnTo>
                    <a:pt x="816997" y="308959"/>
                  </a:lnTo>
                  <a:lnTo>
                    <a:pt x="817171" y="343525"/>
                  </a:lnTo>
                  <a:lnTo>
                    <a:pt x="817269" y="380839"/>
                  </a:lnTo>
                  <a:lnTo>
                    <a:pt x="813084" y="412866"/>
                  </a:lnTo>
                  <a:lnTo>
                    <a:pt x="803769" y="449838"/>
                  </a:lnTo>
                  <a:lnTo>
                    <a:pt x="796051" y="479857"/>
                  </a:lnTo>
                  <a:lnTo>
                    <a:pt x="788179" y="511094"/>
                  </a:lnTo>
                  <a:lnTo>
                    <a:pt x="779379" y="542692"/>
                  </a:lnTo>
                  <a:lnTo>
                    <a:pt x="766874" y="573515"/>
                  </a:lnTo>
                  <a:lnTo>
                    <a:pt x="754300" y="610433"/>
                  </a:lnTo>
                  <a:lnTo>
                    <a:pt x="743666" y="641015"/>
                  </a:lnTo>
                  <a:lnTo>
                    <a:pt x="729344" y="672419"/>
                  </a:lnTo>
                  <a:lnTo>
                    <a:pt x="713929" y="704067"/>
                  </a:lnTo>
                  <a:lnTo>
                    <a:pt x="697132" y="742152"/>
                  </a:lnTo>
                  <a:lnTo>
                    <a:pt x="678984" y="781490"/>
                  </a:lnTo>
                  <a:lnTo>
                    <a:pt x="662750" y="813603"/>
                  </a:lnTo>
                  <a:lnTo>
                    <a:pt x="634748" y="8627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13"/>
          <p:cNvGrpSpPr/>
          <p:nvPr/>
        </p:nvGrpSpPr>
        <p:grpSpPr>
          <a:xfrm>
            <a:off x="3861328" y="2695050"/>
            <a:ext cx="694798" cy="383959"/>
            <a:chOff x="3861328" y="2695050"/>
            <a:chExt cx="694798" cy="383959"/>
          </a:xfrm>
        </p:grpSpPr>
        <p:sp>
          <p:nvSpPr>
            <p:cNvPr id="16" name="SMARTInkShape-58"/>
            <p:cNvSpPr/>
            <p:nvPr>
              <p:custDataLst>
                <p:tags r:id="rId133"/>
              </p:custDataLst>
            </p:nvPr>
          </p:nvSpPr>
          <p:spPr>
            <a:xfrm>
              <a:off x="4325938" y="3016250"/>
              <a:ext cx="198438" cy="15876"/>
            </a:xfrm>
            <a:custGeom>
              <a:avLst/>
              <a:gdLst/>
              <a:ahLst/>
              <a:cxnLst/>
              <a:rect l="0" t="0" r="0" b="0"/>
              <a:pathLst>
                <a:path w="198438" h="15876">
                  <a:moveTo>
                    <a:pt x="198437" y="0"/>
                  </a:moveTo>
                  <a:lnTo>
                    <a:pt x="198437" y="0"/>
                  </a:lnTo>
                  <a:lnTo>
                    <a:pt x="165293" y="0"/>
                  </a:lnTo>
                  <a:lnTo>
                    <a:pt x="130088" y="0"/>
                  </a:lnTo>
                  <a:lnTo>
                    <a:pt x="99616" y="2352"/>
                  </a:lnTo>
                  <a:lnTo>
                    <a:pt x="60709" y="7202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59"/>
            <p:cNvSpPr/>
            <p:nvPr>
              <p:custDataLst>
                <p:tags r:id="rId134"/>
              </p:custDataLst>
            </p:nvPr>
          </p:nvSpPr>
          <p:spPr>
            <a:xfrm>
              <a:off x="4341813" y="2922103"/>
              <a:ext cx="214313" cy="14773"/>
            </a:xfrm>
            <a:custGeom>
              <a:avLst/>
              <a:gdLst/>
              <a:ahLst/>
              <a:cxnLst/>
              <a:rect l="0" t="0" r="0" b="0"/>
              <a:pathLst>
                <a:path w="214313" h="14773">
                  <a:moveTo>
                    <a:pt x="214312" y="6835"/>
                  </a:moveTo>
                  <a:lnTo>
                    <a:pt x="214312" y="6835"/>
                  </a:lnTo>
                  <a:lnTo>
                    <a:pt x="205884" y="2621"/>
                  </a:lnTo>
                  <a:lnTo>
                    <a:pt x="188002" y="0"/>
                  </a:lnTo>
                  <a:lnTo>
                    <a:pt x="152835" y="5325"/>
                  </a:lnTo>
                  <a:lnTo>
                    <a:pt x="121617" y="6536"/>
                  </a:lnTo>
                  <a:lnTo>
                    <a:pt x="83244" y="6776"/>
                  </a:lnTo>
                  <a:lnTo>
                    <a:pt x="0" y="147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60"/>
            <p:cNvSpPr/>
            <p:nvPr>
              <p:custDataLst>
                <p:tags r:id="rId135"/>
              </p:custDataLst>
            </p:nvPr>
          </p:nvSpPr>
          <p:spPr>
            <a:xfrm>
              <a:off x="4071937" y="2695050"/>
              <a:ext cx="122978" cy="146576"/>
            </a:xfrm>
            <a:custGeom>
              <a:avLst/>
              <a:gdLst/>
              <a:ahLst/>
              <a:cxnLst/>
              <a:rect l="0" t="0" r="0" b="0"/>
              <a:pathLst>
                <a:path w="122978" h="146576">
                  <a:moveTo>
                    <a:pt x="0" y="27512"/>
                  </a:moveTo>
                  <a:lnTo>
                    <a:pt x="0" y="27512"/>
                  </a:lnTo>
                  <a:lnTo>
                    <a:pt x="0" y="9630"/>
                  </a:lnTo>
                  <a:lnTo>
                    <a:pt x="1764" y="7654"/>
                  </a:lnTo>
                  <a:lnTo>
                    <a:pt x="26310" y="7"/>
                  </a:lnTo>
                  <a:lnTo>
                    <a:pt x="38445" y="0"/>
                  </a:lnTo>
                  <a:lnTo>
                    <a:pt x="76892" y="9549"/>
                  </a:lnTo>
                  <a:lnTo>
                    <a:pt x="96376" y="17976"/>
                  </a:lnTo>
                  <a:lnTo>
                    <a:pt x="107804" y="26508"/>
                  </a:lnTo>
                  <a:lnTo>
                    <a:pt x="114059" y="36179"/>
                  </a:lnTo>
                  <a:lnTo>
                    <a:pt x="122977" y="66578"/>
                  </a:lnTo>
                  <a:lnTo>
                    <a:pt x="121390" y="75155"/>
                  </a:lnTo>
                  <a:lnTo>
                    <a:pt x="105660" y="114262"/>
                  </a:lnTo>
                  <a:lnTo>
                    <a:pt x="100465" y="122806"/>
                  </a:lnTo>
                  <a:lnTo>
                    <a:pt x="90512" y="129543"/>
                  </a:lnTo>
                  <a:lnTo>
                    <a:pt x="59512" y="142895"/>
                  </a:lnTo>
                  <a:lnTo>
                    <a:pt x="35076" y="144602"/>
                  </a:lnTo>
                  <a:lnTo>
                    <a:pt x="24997" y="141877"/>
                  </a:lnTo>
                  <a:lnTo>
                    <a:pt x="14364" y="135383"/>
                  </a:lnTo>
                  <a:lnTo>
                    <a:pt x="10794" y="130429"/>
                  </a:lnTo>
                  <a:lnTo>
                    <a:pt x="9207" y="124406"/>
                  </a:lnTo>
                  <a:lnTo>
                    <a:pt x="8502" y="115849"/>
                  </a:lnTo>
                  <a:lnTo>
                    <a:pt x="10540" y="108519"/>
                  </a:lnTo>
                  <a:lnTo>
                    <a:pt x="12318" y="105329"/>
                  </a:lnTo>
                  <a:lnTo>
                    <a:pt x="14386" y="103203"/>
                  </a:lnTo>
                  <a:lnTo>
                    <a:pt x="19035" y="100840"/>
                  </a:lnTo>
                  <a:lnTo>
                    <a:pt x="35039" y="99510"/>
                  </a:lnTo>
                  <a:lnTo>
                    <a:pt x="46735" y="103903"/>
                  </a:lnTo>
                  <a:lnTo>
                    <a:pt x="103188" y="146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61"/>
            <p:cNvSpPr/>
            <p:nvPr>
              <p:custDataLst>
                <p:tags r:id="rId136"/>
              </p:custDataLst>
            </p:nvPr>
          </p:nvSpPr>
          <p:spPr>
            <a:xfrm>
              <a:off x="3861328" y="2881543"/>
              <a:ext cx="242360" cy="197466"/>
            </a:xfrm>
            <a:custGeom>
              <a:avLst/>
              <a:gdLst/>
              <a:ahLst/>
              <a:cxnLst/>
              <a:rect l="0" t="0" r="0" b="0"/>
              <a:pathLst>
                <a:path w="242360" h="197466">
                  <a:moveTo>
                    <a:pt x="178860" y="31519"/>
                  </a:moveTo>
                  <a:lnTo>
                    <a:pt x="178860" y="31519"/>
                  </a:lnTo>
                  <a:lnTo>
                    <a:pt x="174646" y="31519"/>
                  </a:lnTo>
                  <a:lnTo>
                    <a:pt x="173404" y="30637"/>
                  </a:lnTo>
                  <a:lnTo>
                    <a:pt x="172577" y="29168"/>
                  </a:lnTo>
                  <a:lnTo>
                    <a:pt x="172025" y="27306"/>
                  </a:lnTo>
                  <a:lnTo>
                    <a:pt x="166708" y="22885"/>
                  </a:lnTo>
                  <a:lnTo>
                    <a:pt x="138802" y="3715"/>
                  </a:lnTo>
                  <a:lnTo>
                    <a:pt x="101755" y="289"/>
                  </a:lnTo>
                  <a:lnTo>
                    <a:pt x="88440" y="0"/>
                  </a:lnTo>
                  <a:lnTo>
                    <a:pt x="66814" y="8265"/>
                  </a:lnTo>
                  <a:lnTo>
                    <a:pt x="47863" y="21885"/>
                  </a:lnTo>
                  <a:lnTo>
                    <a:pt x="19145" y="55390"/>
                  </a:lnTo>
                  <a:lnTo>
                    <a:pt x="8094" y="78960"/>
                  </a:lnTo>
                  <a:lnTo>
                    <a:pt x="0" y="113386"/>
                  </a:lnTo>
                  <a:lnTo>
                    <a:pt x="5488" y="146893"/>
                  </a:lnTo>
                  <a:lnTo>
                    <a:pt x="10965" y="159526"/>
                  </a:lnTo>
                  <a:lnTo>
                    <a:pt x="23084" y="174791"/>
                  </a:lnTo>
                  <a:lnTo>
                    <a:pt x="42539" y="189767"/>
                  </a:lnTo>
                  <a:lnTo>
                    <a:pt x="57124" y="194455"/>
                  </a:lnTo>
                  <a:lnTo>
                    <a:pt x="91019" y="197465"/>
                  </a:lnTo>
                  <a:lnTo>
                    <a:pt x="123630" y="193774"/>
                  </a:lnTo>
                  <a:lnTo>
                    <a:pt x="159718" y="185507"/>
                  </a:lnTo>
                  <a:lnTo>
                    <a:pt x="196074" y="176274"/>
                  </a:lnTo>
                  <a:lnTo>
                    <a:pt x="242359" y="1585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SMARTInkShape-Group14"/>
          <p:cNvGrpSpPr/>
          <p:nvPr/>
        </p:nvGrpSpPr>
        <p:grpSpPr>
          <a:xfrm>
            <a:off x="4756047" y="2699952"/>
            <a:ext cx="833107" cy="332084"/>
            <a:chOff x="4756047" y="2699952"/>
            <a:chExt cx="833107" cy="332084"/>
          </a:xfrm>
        </p:grpSpPr>
        <p:sp>
          <p:nvSpPr>
            <p:cNvPr id="21" name="SMARTInkShape-62"/>
            <p:cNvSpPr/>
            <p:nvPr>
              <p:custDataLst>
                <p:tags r:id="rId128"/>
              </p:custDataLst>
            </p:nvPr>
          </p:nvSpPr>
          <p:spPr>
            <a:xfrm>
              <a:off x="5365750" y="2738438"/>
              <a:ext cx="223404" cy="293598"/>
            </a:xfrm>
            <a:custGeom>
              <a:avLst/>
              <a:gdLst/>
              <a:ahLst/>
              <a:cxnLst/>
              <a:rect l="0" t="0" r="0" b="0"/>
              <a:pathLst>
                <a:path w="223404" h="293598">
                  <a:moveTo>
                    <a:pt x="0" y="0"/>
                  </a:moveTo>
                  <a:lnTo>
                    <a:pt x="0" y="0"/>
                  </a:lnTo>
                  <a:lnTo>
                    <a:pt x="4213" y="30523"/>
                  </a:lnTo>
                  <a:lnTo>
                    <a:pt x="8084" y="69594"/>
                  </a:lnTo>
                  <a:lnTo>
                    <a:pt x="16426" y="106579"/>
                  </a:lnTo>
                  <a:lnTo>
                    <a:pt x="26567" y="139821"/>
                  </a:lnTo>
                  <a:lnTo>
                    <a:pt x="37063" y="179476"/>
                  </a:lnTo>
                  <a:lnTo>
                    <a:pt x="45277" y="213703"/>
                  </a:lnTo>
                  <a:lnTo>
                    <a:pt x="47418" y="250897"/>
                  </a:lnTo>
                  <a:lnTo>
                    <a:pt x="47612" y="261291"/>
                  </a:lnTo>
                  <a:lnTo>
                    <a:pt x="47622" y="253318"/>
                  </a:lnTo>
                  <a:lnTo>
                    <a:pt x="45272" y="246935"/>
                  </a:lnTo>
                  <a:lnTo>
                    <a:pt x="43410" y="243998"/>
                  </a:lnTo>
                  <a:lnTo>
                    <a:pt x="40790" y="227224"/>
                  </a:lnTo>
                  <a:lnTo>
                    <a:pt x="44228" y="209710"/>
                  </a:lnTo>
                  <a:lnTo>
                    <a:pt x="58375" y="177331"/>
                  </a:lnTo>
                  <a:lnTo>
                    <a:pt x="70408" y="161413"/>
                  </a:lnTo>
                  <a:lnTo>
                    <a:pt x="82446" y="155524"/>
                  </a:lnTo>
                  <a:lnTo>
                    <a:pt x="111731" y="151743"/>
                  </a:lnTo>
                  <a:lnTo>
                    <a:pt x="139331" y="155301"/>
                  </a:lnTo>
                  <a:lnTo>
                    <a:pt x="173925" y="170742"/>
                  </a:lnTo>
                  <a:lnTo>
                    <a:pt x="196466" y="185625"/>
                  </a:lnTo>
                  <a:lnTo>
                    <a:pt x="220216" y="215935"/>
                  </a:lnTo>
                  <a:lnTo>
                    <a:pt x="223403" y="230908"/>
                  </a:lnTo>
                  <a:lnTo>
                    <a:pt x="221881" y="244618"/>
                  </a:lnTo>
                  <a:lnTo>
                    <a:pt x="215183" y="259059"/>
                  </a:lnTo>
                  <a:lnTo>
                    <a:pt x="202419" y="277547"/>
                  </a:lnTo>
                  <a:lnTo>
                    <a:pt x="188348" y="288513"/>
                  </a:lnTo>
                  <a:lnTo>
                    <a:pt x="181312" y="291387"/>
                  </a:lnTo>
                  <a:lnTo>
                    <a:pt x="146653" y="293597"/>
                  </a:lnTo>
                  <a:lnTo>
                    <a:pt x="125768" y="291308"/>
                  </a:lnTo>
                  <a:lnTo>
                    <a:pt x="107526" y="285045"/>
                  </a:lnTo>
                  <a:lnTo>
                    <a:pt x="74355" y="267461"/>
                  </a:lnTo>
                  <a:lnTo>
                    <a:pt x="47625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63"/>
            <p:cNvSpPr/>
            <p:nvPr>
              <p:custDataLst>
                <p:tags r:id="rId129"/>
              </p:custDataLst>
            </p:nvPr>
          </p:nvSpPr>
          <p:spPr>
            <a:xfrm>
              <a:off x="5175250" y="2921000"/>
              <a:ext cx="142876" cy="23814"/>
            </a:xfrm>
            <a:custGeom>
              <a:avLst/>
              <a:gdLst/>
              <a:ahLst/>
              <a:cxnLst/>
              <a:rect l="0" t="0" r="0" b="0"/>
              <a:pathLst>
                <a:path w="142876" h="23814">
                  <a:moveTo>
                    <a:pt x="142875" y="0"/>
                  </a:moveTo>
                  <a:lnTo>
                    <a:pt x="142875" y="0"/>
                  </a:lnTo>
                  <a:lnTo>
                    <a:pt x="136041" y="0"/>
                  </a:lnTo>
                  <a:lnTo>
                    <a:pt x="117152" y="6834"/>
                  </a:lnTo>
                  <a:lnTo>
                    <a:pt x="78062" y="13328"/>
                  </a:lnTo>
                  <a:lnTo>
                    <a:pt x="39514" y="19753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64"/>
            <p:cNvSpPr/>
            <p:nvPr>
              <p:custDataLst>
                <p:tags r:id="rId130"/>
              </p:custDataLst>
            </p:nvPr>
          </p:nvSpPr>
          <p:spPr>
            <a:xfrm>
              <a:off x="5222875" y="2857500"/>
              <a:ext cx="23814" cy="158751"/>
            </a:xfrm>
            <a:custGeom>
              <a:avLst/>
              <a:gdLst/>
              <a:ahLst/>
              <a:cxnLst/>
              <a:rect l="0" t="0" r="0" b="0"/>
              <a:pathLst>
                <a:path w="23814" h="158751">
                  <a:moveTo>
                    <a:pt x="0" y="0"/>
                  </a:moveTo>
                  <a:lnTo>
                    <a:pt x="0" y="0"/>
                  </a:lnTo>
                  <a:lnTo>
                    <a:pt x="882" y="33414"/>
                  </a:lnTo>
                  <a:lnTo>
                    <a:pt x="11047" y="71657"/>
                  </a:lnTo>
                  <a:lnTo>
                    <a:pt x="15451" y="108034"/>
                  </a:lnTo>
                  <a:lnTo>
                    <a:pt x="23813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65"/>
            <p:cNvSpPr/>
            <p:nvPr>
              <p:custDataLst>
                <p:tags r:id="rId131"/>
              </p:custDataLst>
            </p:nvPr>
          </p:nvSpPr>
          <p:spPr>
            <a:xfrm>
              <a:off x="4873625" y="2699952"/>
              <a:ext cx="174626" cy="165486"/>
            </a:xfrm>
            <a:custGeom>
              <a:avLst/>
              <a:gdLst/>
              <a:ahLst/>
              <a:cxnLst/>
              <a:rect l="0" t="0" r="0" b="0"/>
              <a:pathLst>
                <a:path w="174626" h="165486">
                  <a:moveTo>
                    <a:pt x="0" y="30548"/>
                  </a:moveTo>
                  <a:lnTo>
                    <a:pt x="0" y="30548"/>
                  </a:lnTo>
                  <a:lnTo>
                    <a:pt x="0" y="22121"/>
                  </a:lnTo>
                  <a:lnTo>
                    <a:pt x="2351" y="15631"/>
                  </a:lnTo>
                  <a:lnTo>
                    <a:pt x="4213" y="12666"/>
                  </a:lnTo>
                  <a:lnTo>
                    <a:pt x="15261" y="4278"/>
                  </a:lnTo>
                  <a:lnTo>
                    <a:pt x="33920" y="422"/>
                  </a:lnTo>
                  <a:lnTo>
                    <a:pt x="59356" y="0"/>
                  </a:lnTo>
                  <a:lnTo>
                    <a:pt x="83928" y="5230"/>
                  </a:lnTo>
                  <a:lnTo>
                    <a:pt x="94040" y="9888"/>
                  </a:lnTo>
                  <a:lnTo>
                    <a:pt x="108904" y="25896"/>
                  </a:lnTo>
                  <a:lnTo>
                    <a:pt x="114547" y="37594"/>
                  </a:lnTo>
                  <a:lnTo>
                    <a:pt x="116052" y="43183"/>
                  </a:lnTo>
                  <a:lnTo>
                    <a:pt x="113957" y="63690"/>
                  </a:lnTo>
                  <a:lnTo>
                    <a:pt x="107680" y="76440"/>
                  </a:lnTo>
                  <a:lnTo>
                    <a:pt x="82309" y="106686"/>
                  </a:lnTo>
                  <a:lnTo>
                    <a:pt x="62707" y="114738"/>
                  </a:lnTo>
                  <a:lnTo>
                    <a:pt x="54916" y="116473"/>
                  </a:lnTo>
                  <a:lnTo>
                    <a:pt x="51603" y="116053"/>
                  </a:lnTo>
                  <a:lnTo>
                    <a:pt x="37217" y="110905"/>
                  </a:lnTo>
                  <a:lnTo>
                    <a:pt x="36276" y="108814"/>
                  </a:lnTo>
                  <a:lnTo>
                    <a:pt x="37583" y="101786"/>
                  </a:lnTo>
                  <a:lnTo>
                    <a:pt x="43278" y="92127"/>
                  </a:lnTo>
                  <a:lnTo>
                    <a:pt x="52748" y="88784"/>
                  </a:lnTo>
                  <a:lnTo>
                    <a:pt x="65777" y="88181"/>
                  </a:lnTo>
                  <a:lnTo>
                    <a:pt x="88869" y="93681"/>
                  </a:lnTo>
                  <a:lnTo>
                    <a:pt x="123126" y="110896"/>
                  </a:lnTo>
                  <a:lnTo>
                    <a:pt x="151185" y="135628"/>
                  </a:lnTo>
                  <a:lnTo>
                    <a:pt x="174625" y="1654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66"/>
            <p:cNvSpPr/>
            <p:nvPr>
              <p:custDataLst>
                <p:tags r:id="rId132"/>
              </p:custDataLst>
            </p:nvPr>
          </p:nvSpPr>
          <p:spPr>
            <a:xfrm>
              <a:off x="4756047" y="2897409"/>
              <a:ext cx="181079" cy="129782"/>
            </a:xfrm>
            <a:custGeom>
              <a:avLst/>
              <a:gdLst/>
              <a:ahLst/>
              <a:cxnLst/>
              <a:rect l="0" t="0" r="0" b="0"/>
              <a:pathLst>
                <a:path w="181079" h="129782">
                  <a:moveTo>
                    <a:pt x="117578" y="23591"/>
                  </a:moveTo>
                  <a:lnTo>
                    <a:pt x="117578" y="23591"/>
                  </a:lnTo>
                  <a:lnTo>
                    <a:pt x="111241" y="16372"/>
                  </a:lnTo>
                  <a:lnTo>
                    <a:pt x="106530" y="8329"/>
                  </a:lnTo>
                  <a:lnTo>
                    <a:pt x="103157" y="5479"/>
                  </a:lnTo>
                  <a:lnTo>
                    <a:pt x="94706" y="2312"/>
                  </a:lnTo>
                  <a:lnTo>
                    <a:pt x="57163" y="112"/>
                  </a:lnTo>
                  <a:lnTo>
                    <a:pt x="50843" y="0"/>
                  </a:lnTo>
                  <a:lnTo>
                    <a:pt x="39117" y="4581"/>
                  </a:lnTo>
                  <a:lnTo>
                    <a:pt x="21430" y="17680"/>
                  </a:lnTo>
                  <a:lnTo>
                    <a:pt x="17519" y="23316"/>
                  </a:lnTo>
                  <a:lnTo>
                    <a:pt x="14899" y="28760"/>
                  </a:lnTo>
                  <a:lnTo>
                    <a:pt x="3526" y="46309"/>
                  </a:lnTo>
                  <a:lnTo>
                    <a:pt x="0" y="69520"/>
                  </a:lnTo>
                  <a:lnTo>
                    <a:pt x="3169" y="90312"/>
                  </a:lnTo>
                  <a:lnTo>
                    <a:pt x="13907" y="107644"/>
                  </a:lnTo>
                  <a:lnTo>
                    <a:pt x="24046" y="119737"/>
                  </a:lnTo>
                  <a:lnTo>
                    <a:pt x="41064" y="128906"/>
                  </a:lnTo>
                  <a:lnTo>
                    <a:pt x="52997" y="129781"/>
                  </a:lnTo>
                  <a:lnTo>
                    <a:pt x="91304" y="119955"/>
                  </a:lnTo>
                  <a:lnTo>
                    <a:pt x="122197" y="97124"/>
                  </a:lnTo>
                  <a:lnTo>
                    <a:pt x="128450" y="84495"/>
                  </a:lnTo>
                  <a:lnTo>
                    <a:pt x="133160" y="49258"/>
                  </a:lnTo>
                  <a:lnTo>
                    <a:pt x="132376" y="45994"/>
                  </a:lnTo>
                  <a:lnTo>
                    <a:pt x="130971" y="43818"/>
                  </a:lnTo>
                  <a:lnTo>
                    <a:pt x="129152" y="42367"/>
                  </a:lnTo>
                  <a:lnTo>
                    <a:pt x="127132" y="38403"/>
                  </a:lnTo>
                  <a:lnTo>
                    <a:pt x="125835" y="32886"/>
                  </a:lnTo>
                  <a:lnTo>
                    <a:pt x="143961" y="57462"/>
                  </a:lnTo>
                  <a:lnTo>
                    <a:pt x="151352" y="65985"/>
                  </a:lnTo>
                  <a:lnTo>
                    <a:pt x="158159" y="76623"/>
                  </a:lnTo>
                  <a:lnTo>
                    <a:pt x="181078" y="950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15"/>
          <p:cNvGrpSpPr/>
          <p:nvPr/>
        </p:nvGrpSpPr>
        <p:grpSpPr>
          <a:xfrm>
            <a:off x="5588000" y="2620606"/>
            <a:ext cx="500063" cy="324208"/>
            <a:chOff x="5588000" y="2620606"/>
            <a:chExt cx="500063" cy="324208"/>
          </a:xfrm>
        </p:grpSpPr>
        <p:sp>
          <p:nvSpPr>
            <p:cNvPr id="27" name="SMARTInkShape-67"/>
            <p:cNvSpPr/>
            <p:nvPr>
              <p:custDataLst>
                <p:tags r:id="rId126"/>
              </p:custDataLst>
            </p:nvPr>
          </p:nvSpPr>
          <p:spPr>
            <a:xfrm>
              <a:off x="5905500" y="2921000"/>
              <a:ext cx="182563" cy="23814"/>
            </a:xfrm>
            <a:custGeom>
              <a:avLst/>
              <a:gdLst/>
              <a:ahLst/>
              <a:cxnLst/>
              <a:rect l="0" t="0" r="0" b="0"/>
              <a:pathLst>
                <a:path w="182563" h="23814">
                  <a:moveTo>
                    <a:pt x="182562" y="0"/>
                  </a:moveTo>
                  <a:lnTo>
                    <a:pt x="182562" y="0"/>
                  </a:lnTo>
                  <a:lnTo>
                    <a:pt x="161804" y="882"/>
                  </a:lnTo>
                  <a:lnTo>
                    <a:pt x="126357" y="6834"/>
                  </a:lnTo>
                  <a:lnTo>
                    <a:pt x="94570" y="7610"/>
                  </a:lnTo>
                  <a:lnTo>
                    <a:pt x="61436" y="12054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68"/>
            <p:cNvSpPr/>
            <p:nvPr>
              <p:custDataLst>
                <p:tags r:id="rId127"/>
              </p:custDataLst>
            </p:nvPr>
          </p:nvSpPr>
          <p:spPr>
            <a:xfrm>
              <a:off x="5588000" y="2620606"/>
              <a:ext cx="132017" cy="141645"/>
            </a:xfrm>
            <a:custGeom>
              <a:avLst/>
              <a:gdLst/>
              <a:ahLst/>
              <a:cxnLst/>
              <a:rect l="0" t="0" r="0" b="0"/>
              <a:pathLst>
                <a:path w="132017" h="141645">
                  <a:moveTo>
                    <a:pt x="0" y="30519"/>
                  </a:moveTo>
                  <a:lnTo>
                    <a:pt x="0" y="30519"/>
                  </a:lnTo>
                  <a:lnTo>
                    <a:pt x="0" y="23685"/>
                  </a:lnTo>
                  <a:lnTo>
                    <a:pt x="4213" y="18695"/>
                  </a:lnTo>
                  <a:lnTo>
                    <a:pt x="31489" y="2925"/>
                  </a:lnTo>
                  <a:lnTo>
                    <a:pt x="54113" y="0"/>
                  </a:lnTo>
                  <a:lnTo>
                    <a:pt x="81571" y="5349"/>
                  </a:lnTo>
                  <a:lnTo>
                    <a:pt x="106855" y="14898"/>
                  </a:lnTo>
                  <a:lnTo>
                    <a:pt x="115401" y="21813"/>
                  </a:lnTo>
                  <a:lnTo>
                    <a:pt x="128365" y="38817"/>
                  </a:lnTo>
                  <a:lnTo>
                    <a:pt x="132016" y="46848"/>
                  </a:lnTo>
                  <a:lnTo>
                    <a:pt x="131288" y="58061"/>
                  </a:lnTo>
                  <a:lnTo>
                    <a:pt x="127846" y="82604"/>
                  </a:lnTo>
                  <a:lnTo>
                    <a:pt x="120321" y="93649"/>
                  </a:lnTo>
                  <a:lnTo>
                    <a:pt x="109039" y="102674"/>
                  </a:lnTo>
                  <a:lnTo>
                    <a:pt x="72205" y="114715"/>
                  </a:lnTo>
                  <a:lnTo>
                    <a:pt x="49429" y="117710"/>
                  </a:lnTo>
                  <a:lnTo>
                    <a:pt x="48828" y="116868"/>
                  </a:lnTo>
                  <a:lnTo>
                    <a:pt x="47783" y="110986"/>
                  </a:lnTo>
                  <a:lnTo>
                    <a:pt x="48613" y="110622"/>
                  </a:lnTo>
                  <a:lnTo>
                    <a:pt x="58687" y="109990"/>
                  </a:lnTo>
                  <a:lnTo>
                    <a:pt x="92007" y="120950"/>
                  </a:lnTo>
                  <a:lnTo>
                    <a:pt x="119062" y="1416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16"/>
          <p:cNvGrpSpPr/>
          <p:nvPr/>
        </p:nvGrpSpPr>
        <p:grpSpPr>
          <a:xfrm>
            <a:off x="6176739" y="2714771"/>
            <a:ext cx="207167" cy="316295"/>
            <a:chOff x="6176739" y="2714771"/>
            <a:chExt cx="207167" cy="316295"/>
          </a:xfrm>
        </p:grpSpPr>
        <p:sp>
          <p:nvSpPr>
            <p:cNvPr id="30" name="SMARTInkShape-69"/>
            <p:cNvSpPr/>
            <p:nvPr>
              <p:custDataLst>
                <p:tags r:id="rId124"/>
              </p:custDataLst>
            </p:nvPr>
          </p:nvSpPr>
          <p:spPr>
            <a:xfrm>
              <a:off x="6176739" y="2914662"/>
              <a:ext cx="198836" cy="116404"/>
            </a:xfrm>
            <a:custGeom>
              <a:avLst/>
              <a:gdLst/>
              <a:ahLst/>
              <a:cxnLst/>
              <a:rect l="0" t="0" r="0" b="0"/>
              <a:pathLst>
                <a:path w="198836" h="116404">
                  <a:moveTo>
                    <a:pt x="198835" y="92420"/>
                  </a:moveTo>
                  <a:lnTo>
                    <a:pt x="198835" y="92420"/>
                  </a:lnTo>
                  <a:lnTo>
                    <a:pt x="188969" y="97019"/>
                  </a:lnTo>
                  <a:lnTo>
                    <a:pt x="163461" y="105389"/>
                  </a:lnTo>
                  <a:lnTo>
                    <a:pt x="147739" y="112097"/>
                  </a:lnTo>
                  <a:lnTo>
                    <a:pt x="108901" y="116403"/>
                  </a:lnTo>
                  <a:lnTo>
                    <a:pt x="82459" y="114797"/>
                  </a:lnTo>
                  <a:lnTo>
                    <a:pt x="42822" y="103000"/>
                  </a:lnTo>
                  <a:lnTo>
                    <a:pt x="16622" y="90664"/>
                  </a:lnTo>
                  <a:lnTo>
                    <a:pt x="13273" y="87250"/>
                  </a:lnTo>
                  <a:lnTo>
                    <a:pt x="1707" y="64380"/>
                  </a:lnTo>
                  <a:lnTo>
                    <a:pt x="0" y="55359"/>
                  </a:lnTo>
                  <a:lnTo>
                    <a:pt x="1594" y="47822"/>
                  </a:lnTo>
                  <a:lnTo>
                    <a:pt x="17330" y="20776"/>
                  </a:lnTo>
                  <a:lnTo>
                    <a:pt x="46715" y="3798"/>
                  </a:lnTo>
                  <a:lnTo>
                    <a:pt x="64622" y="0"/>
                  </a:lnTo>
                  <a:lnTo>
                    <a:pt x="82471" y="3088"/>
                  </a:lnTo>
                  <a:lnTo>
                    <a:pt x="118286" y="14544"/>
                  </a:lnTo>
                  <a:lnTo>
                    <a:pt x="145671" y="22967"/>
                  </a:lnTo>
                  <a:lnTo>
                    <a:pt x="181495" y="48320"/>
                  </a:lnTo>
                  <a:lnTo>
                    <a:pt x="197108" y="593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70"/>
            <p:cNvSpPr/>
            <p:nvPr>
              <p:custDataLst>
                <p:tags r:id="rId125"/>
              </p:custDataLst>
            </p:nvPr>
          </p:nvSpPr>
          <p:spPr>
            <a:xfrm>
              <a:off x="6191250" y="2714771"/>
              <a:ext cx="192656" cy="71293"/>
            </a:xfrm>
            <a:custGeom>
              <a:avLst/>
              <a:gdLst/>
              <a:ahLst/>
              <a:cxnLst/>
              <a:rect l="0" t="0" r="0" b="0"/>
              <a:pathLst>
                <a:path w="192656" h="71293">
                  <a:moveTo>
                    <a:pt x="0" y="71292"/>
                  </a:moveTo>
                  <a:lnTo>
                    <a:pt x="0" y="71292"/>
                  </a:lnTo>
                  <a:lnTo>
                    <a:pt x="0" y="67078"/>
                  </a:lnTo>
                  <a:lnTo>
                    <a:pt x="2352" y="62657"/>
                  </a:lnTo>
                  <a:lnTo>
                    <a:pt x="13174" y="49362"/>
                  </a:lnTo>
                  <a:lnTo>
                    <a:pt x="15957" y="41961"/>
                  </a:lnTo>
                  <a:lnTo>
                    <a:pt x="41337" y="14177"/>
                  </a:lnTo>
                  <a:lnTo>
                    <a:pt x="58403" y="5470"/>
                  </a:lnTo>
                  <a:lnTo>
                    <a:pt x="83301" y="963"/>
                  </a:lnTo>
                  <a:lnTo>
                    <a:pt x="122084" y="0"/>
                  </a:lnTo>
                  <a:lnTo>
                    <a:pt x="155982" y="6220"/>
                  </a:lnTo>
                  <a:lnTo>
                    <a:pt x="191355" y="18516"/>
                  </a:lnTo>
                  <a:lnTo>
                    <a:pt x="192655" y="193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18"/>
          <p:cNvGrpSpPr/>
          <p:nvPr/>
        </p:nvGrpSpPr>
        <p:grpSpPr>
          <a:xfrm>
            <a:off x="6186313" y="2563813"/>
            <a:ext cx="1829562" cy="555513"/>
            <a:chOff x="6186313" y="2563813"/>
            <a:chExt cx="1829562" cy="555513"/>
          </a:xfrm>
        </p:grpSpPr>
        <p:sp>
          <p:nvSpPr>
            <p:cNvPr id="33" name="SMARTInkShape-71"/>
            <p:cNvSpPr/>
            <p:nvPr>
              <p:custDataLst>
                <p:tags r:id="rId115"/>
              </p:custDataLst>
            </p:nvPr>
          </p:nvSpPr>
          <p:spPr>
            <a:xfrm>
              <a:off x="7786687" y="2566346"/>
              <a:ext cx="229188" cy="529280"/>
            </a:xfrm>
            <a:custGeom>
              <a:avLst/>
              <a:gdLst/>
              <a:ahLst/>
              <a:cxnLst/>
              <a:rect l="0" t="0" r="0" b="0"/>
              <a:pathLst>
                <a:path w="229188" h="529280">
                  <a:moveTo>
                    <a:pt x="31751" y="21279"/>
                  </a:moveTo>
                  <a:lnTo>
                    <a:pt x="31751" y="21279"/>
                  </a:lnTo>
                  <a:lnTo>
                    <a:pt x="31751" y="0"/>
                  </a:lnTo>
                  <a:lnTo>
                    <a:pt x="33514" y="37"/>
                  </a:lnTo>
                  <a:lnTo>
                    <a:pt x="40178" y="2431"/>
                  </a:lnTo>
                  <a:lnTo>
                    <a:pt x="69067" y="27238"/>
                  </a:lnTo>
                  <a:lnTo>
                    <a:pt x="101569" y="65682"/>
                  </a:lnTo>
                  <a:lnTo>
                    <a:pt x="128513" y="100371"/>
                  </a:lnTo>
                  <a:lnTo>
                    <a:pt x="137374" y="111993"/>
                  </a:lnTo>
                  <a:lnTo>
                    <a:pt x="157296" y="148727"/>
                  </a:lnTo>
                  <a:lnTo>
                    <a:pt x="180368" y="188025"/>
                  </a:lnTo>
                  <a:lnTo>
                    <a:pt x="192713" y="219728"/>
                  </a:lnTo>
                  <a:lnTo>
                    <a:pt x="208216" y="256924"/>
                  </a:lnTo>
                  <a:lnTo>
                    <a:pt x="215461" y="290664"/>
                  </a:lnTo>
                  <a:lnTo>
                    <a:pt x="225122" y="327021"/>
                  </a:lnTo>
                  <a:lnTo>
                    <a:pt x="229187" y="363601"/>
                  </a:lnTo>
                  <a:lnTo>
                    <a:pt x="229009" y="397090"/>
                  </a:lnTo>
                  <a:lnTo>
                    <a:pt x="221495" y="435356"/>
                  </a:lnTo>
                  <a:lnTo>
                    <a:pt x="215742" y="454022"/>
                  </a:lnTo>
                  <a:lnTo>
                    <a:pt x="196851" y="481880"/>
                  </a:lnTo>
                  <a:lnTo>
                    <a:pt x="161503" y="503493"/>
                  </a:lnTo>
                  <a:lnTo>
                    <a:pt x="129700" y="515660"/>
                  </a:lnTo>
                  <a:lnTo>
                    <a:pt x="99474" y="521101"/>
                  </a:lnTo>
                  <a:lnTo>
                    <a:pt x="67006" y="526464"/>
                  </a:lnTo>
                  <a:lnTo>
                    <a:pt x="0" y="5292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72"/>
            <p:cNvSpPr/>
            <p:nvPr>
              <p:custDataLst>
                <p:tags r:id="rId116"/>
              </p:custDataLst>
            </p:nvPr>
          </p:nvSpPr>
          <p:spPr>
            <a:xfrm>
              <a:off x="7624228" y="2762702"/>
              <a:ext cx="233897" cy="292017"/>
            </a:xfrm>
            <a:custGeom>
              <a:avLst/>
              <a:gdLst/>
              <a:ahLst/>
              <a:cxnLst/>
              <a:rect l="0" t="0" r="0" b="0"/>
              <a:pathLst>
                <a:path w="233897" h="292017">
                  <a:moveTo>
                    <a:pt x="170397" y="23361"/>
                  </a:moveTo>
                  <a:lnTo>
                    <a:pt x="170397" y="23361"/>
                  </a:lnTo>
                  <a:lnTo>
                    <a:pt x="170397" y="12313"/>
                  </a:lnTo>
                  <a:lnTo>
                    <a:pt x="168633" y="9822"/>
                  </a:lnTo>
                  <a:lnTo>
                    <a:pt x="161970" y="4702"/>
                  </a:lnTo>
                  <a:lnTo>
                    <a:pt x="153128" y="1839"/>
                  </a:lnTo>
                  <a:lnTo>
                    <a:pt x="124652" y="0"/>
                  </a:lnTo>
                  <a:lnTo>
                    <a:pt x="99517" y="3896"/>
                  </a:lnTo>
                  <a:lnTo>
                    <a:pt x="69083" y="18568"/>
                  </a:lnTo>
                  <a:lnTo>
                    <a:pt x="55221" y="29780"/>
                  </a:lnTo>
                  <a:lnTo>
                    <a:pt x="29983" y="63893"/>
                  </a:lnTo>
                  <a:lnTo>
                    <a:pt x="12319" y="96564"/>
                  </a:lnTo>
                  <a:lnTo>
                    <a:pt x="7535" y="113222"/>
                  </a:lnTo>
                  <a:lnTo>
                    <a:pt x="2113" y="150439"/>
                  </a:lnTo>
                  <a:lnTo>
                    <a:pt x="0" y="155704"/>
                  </a:lnTo>
                  <a:lnTo>
                    <a:pt x="4" y="168611"/>
                  </a:lnTo>
                  <a:lnTo>
                    <a:pt x="5736" y="203856"/>
                  </a:lnTo>
                  <a:lnTo>
                    <a:pt x="14693" y="233051"/>
                  </a:lnTo>
                  <a:lnTo>
                    <a:pt x="36208" y="261225"/>
                  </a:lnTo>
                  <a:lnTo>
                    <a:pt x="51556" y="274931"/>
                  </a:lnTo>
                  <a:lnTo>
                    <a:pt x="76759" y="287464"/>
                  </a:lnTo>
                  <a:lnTo>
                    <a:pt x="91010" y="291526"/>
                  </a:lnTo>
                  <a:lnTo>
                    <a:pt x="121854" y="292016"/>
                  </a:lnTo>
                  <a:lnTo>
                    <a:pt x="158125" y="286357"/>
                  </a:lnTo>
                  <a:lnTo>
                    <a:pt x="195629" y="274343"/>
                  </a:lnTo>
                  <a:lnTo>
                    <a:pt x="233896" y="2614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73"/>
            <p:cNvSpPr/>
            <p:nvPr>
              <p:custDataLst>
                <p:tags r:id="rId117"/>
              </p:custDataLst>
            </p:nvPr>
          </p:nvSpPr>
          <p:spPr>
            <a:xfrm>
              <a:off x="7485204" y="2563813"/>
              <a:ext cx="134700" cy="555513"/>
            </a:xfrm>
            <a:custGeom>
              <a:avLst/>
              <a:gdLst/>
              <a:ahLst/>
              <a:cxnLst/>
              <a:rect l="0" t="0" r="0" b="0"/>
              <a:pathLst>
                <a:path w="134700" h="555513">
                  <a:moveTo>
                    <a:pt x="126858" y="0"/>
                  </a:moveTo>
                  <a:lnTo>
                    <a:pt x="126858" y="0"/>
                  </a:lnTo>
                  <a:lnTo>
                    <a:pt x="134699" y="0"/>
                  </a:lnTo>
                  <a:lnTo>
                    <a:pt x="127558" y="8982"/>
                  </a:lnTo>
                  <a:lnTo>
                    <a:pt x="105087" y="43374"/>
                  </a:lnTo>
                  <a:lnTo>
                    <a:pt x="85287" y="76738"/>
                  </a:lnTo>
                  <a:lnTo>
                    <a:pt x="64885" y="116210"/>
                  </a:lnTo>
                  <a:lnTo>
                    <a:pt x="44617" y="152013"/>
                  </a:lnTo>
                  <a:lnTo>
                    <a:pt x="29778" y="186249"/>
                  </a:lnTo>
                  <a:lnTo>
                    <a:pt x="19405" y="218246"/>
                  </a:lnTo>
                  <a:lnTo>
                    <a:pt x="7998" y="257912"/>
                  </a:lnTo>
                  <a:lnTo>
                    <a:pt x="2271" y="294846"/>
                  </a:lnTo>
                  <a:lnTo>
                    <a:pt x="335" y="334192"/>
                  </a:lnTo>
                  <a:lnTo>
                    <a:pt x="0" y="365856"/>
                  </a:lnTo>
                  <a:lnTo>
                    <a:pt x="4115" y="398953"/>
                  </a:lnTo>
                  <a:lnTo>
                    <a:pt x="7950" y="435405"/>
                  </a:lnTo>
                  <a:lnTo>
                    <a:pt x="14799" y="460031"/>
                  </a:lnTo>
                  <a:lnTo>
                    <a:pt x="33260" y="495803"/>
                  </a:lnTo>
                  <a:lnTo>
                    <a:pt x="46405" y="518264"/>
                  </a:lnTo>
                  <a:lnTo>
                    <a:pt x="71709" y="540785"/>
                  </a:lnTo>
                  <a:lnTo>
                    <a:pt x="80593" y="544620"/>
                  </a:lnTo>
                  <a:lnTo>
                    <a:pt x="89539" y="547206"/>
                  </a:lnTo>
                  <a:lnTo>
                    <a:pt x="102874" y="555512"/>
                  </a:lnTo>
                  <a:lnTo>
                    <a:pt x="110983" y="547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74"/>
            <p:cNvSpPr/>
            <p:nvPr>
              <p:custDataLst>
                <p:tags r:id="rId118"/>
              </p:custDataLst>
            </p:nvPr>
          </p:nvSpPr>
          <p:spPr>
            <a:xfrm>
              <a:off x="7278687" y="2849627"/>
              <a:ext cx="127001" cy="181896"/>
            </a:xfrm>
            <a:custGeom>
              <a:avLst/>
              <a:gdLst/>
              <a:ahLst/>
              <a:cxnLst/>
              <a:rect l="0" t="0" r="0" b="0"/>
              <a:pathLst>
                <a:path w="127001" h="181896">
                  <a:moveTo>
                    <a:pt x="127000" y="7873"/>
                  </a:moveTo>
                  <a:lnTo>
                    <a:pt x="127000" y="7873"/>
                  </a:lnTo>
                  <a:lnTo>
                    <a:pt x="122786" y="3659"/>
                  </a:lnTo>
                  <a:lnTo>
                    <a:pt x="118366" y="1590"/>
                  </a:lnTo>
                  <a:lnTo>
                    <a:pt x="78875" y="0"/>
                  </a:lnTo>
                  <a:lnTo>
                    <a:pt x="61489" y="836"/>
                  </a:lnTo>
                  <a:lnTo>
                    <a:pt x="38693" y="6772"/>
                  </a:lnTo>
                  <a:lnTo>
                    <a:pt x="36379" y="8903"/>
                  </a:lnTo>
                  <a:lnTo>
                    <a:pt x="33808" y="15974"/>
                  </a:lnTo>
                  <a:lnTo>
                    <a:pt x="34004" y="19447"/>
                  </a:lnTo>
                  <a:lnTo>
                    <a:pt x="36574" y="25658"/>
                  </a:lnTo>
                  <a:lnTo>
                    <a:pt x="71729" y="63613"/>
                  </a:lnTo>
                  <a:lnTo>
                    <a:pt x="101662" y="97867"/>
                  </a:lnTo>
                  <a:lnTo>
                    <a:pt x="114711" y="121128"/>
                  </a:lnTo>
                  <a:lnTo>
                    <a:pt x="123253" y="153348"/>
                  </a:lnTo>
                  <a:lnTo>
                    <a:pt x="121513" y="163957"/>
                  </a:lnTo>
                  <a:lnTo>
                    <a:pt x="115448" y="172200"/>
                  </a:lnTo>
                  <a:lnTo>
                    <a:pt x="111361" y="175632"/>
                  </a:lnTo>
                  <a:lnTo>
                    <a:pt x="99765" y="179447"/>
                  </a:lnTo>
                  <a:lnTo>
                    <a:pt x="70762" y="181895"/>
                  </a:lnTo>
                  <a:lnTo>
                    <a:pt x="55263" y="177526"/>
                  </a:lnTo>
                  <a:lnTo>
                    <a:pt x="0" y="1507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75"/>
            <p:cNvSpPr/>
            <p:nvPr>
              <p:custDataLst>
                <p:tags r:id="rId119"/>
              </p:custDataLst>
            </p:nvPr>
          </p:nvSpPr>
          <p:spPr>
            <a:xfrm>
              <a:off x="7137426" y="2857500"/>
              <a:ext cx="148094" cy="132916"/>
            </a:xfrm>
            <a:custGeom>
              <a:avLst/>
              <a:gdLst/>
              <a:ahLst/>
              <a:cxnLst/>
              <a:rect l="0" t="0" r="0" b="0"/>
              <a:pathLst>
                <a:path w="148094" h="132916">
                  <a:moveTo>
                    <a:pt x="77762" y="0"/>
                  </a:moveTo>
                  <a:lnTo>
                    <a:pt x="77762" y="0"/>
                  </a:lnTo>
                  <a:lnTo>
                    <a:pt x="38971" y="32508"/>
                  </a:lnTo>
                  <a:lnTo>
                    <a:pt x="12132" y="57788"/>
                  </a:lnTo>
                  <a:lnTo>
                    <a:pt x="3830" y="74449"/>
                  </a:lnTo>
                  <a:lnTo>
                    <a:pt x="0" y="91928"/>
                  </a:lnTo>
                  <a:lnTo>
                    <a:pt x="1455" y="102887"/>
                  </a:lnTo>
                  <a:lnTo>
                    <a:pt x="3078" y="108279"/>
                  </a:lnTo>
                  <a:lnTo>
                    <a:pt x="9585" y="116622"/>
                  </a:lnTo>
                  <a:lnTo>
                    <a:pt x="19239" y="123269"/>
                  </a:lnTo>
                  <a:lnTo>
                    <a:pt x="39549" y="131088"/>
                  </a:lnTo>
                  <a:lnTo>
                    <a:pt x="62324" y="132915"/>
                  </a:lnTo>
                  <a:lnTo>
                    <a:pt x="84064" y="128263"/>
                  </a:lnTo>
                  <a:lnTo>
                    <a:pt x="123504" y="107312"/>
                  </a:lnTo>
                  <a:lnTo>
                    <a:pt x="136604" y="97377"/>
                  </a:lnTo>
                  <a:lnTo>
                    <a:pt x="143600" y="84730"/>
                  </a:lnTo>
                  <a:lnTo>
                    <a:pt x="148093" y="63480"/>
                  </a:lnTo>
                  <a:lnTo>
                    <a:pt x="144003" y="52026"/>
                  </a:lnTo>
                  <a:lnTo>
                    <a:pt x="131219" y="31542"/>
                  </a:lnTo>
                  <a:lnTo>
                    <a:pt x="105396" y="10823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76"/>
            <p:cNvSpPr/>
            <p:nvPr>
              <p:custDataLst>
                <p:tags r:id="rId120"/>
              </p:custDataLst>
            </p:nvPr>
          </p:nvSpPr>
          <p:spPr>
            <a:xfrm>
              <a:off x="6970325" y="2819368"/>
              <a:ext cx="133739" cy="189903"/>
            </a:xfrm>
            <a:custGeom>
              <a:avLst/>
              <a:gdLst/>
              <a:ahLst/>
              <a:cxnLst/>
              <a:rect l="0" t="0" r="0" b="0"/>
              <a:pathLst>
                <a:path w="133739" h="189903">
                  <a:moveTo>
                    <a:pt x="133738" y="30195"/>
                  </a:moveTo>
                  <a:lnTo>
                    <a:pt x="133738" y="30195"/>
                  </a:lnTo>
                  <a:lnTo>
                    <a:pt x="133738" y="25980"/>
                  </a:lnTo>
                  <a:lnTo>
                    <a:pt x="129033" y="21560"/>
                  </a:lnTo>
                  <a:lnTo>
                    <a:pt x="99040" y="3695"/>
                  </a:lnTo>
                  <a:lnTo>
                    <a:pt x="85729" y="0"/>
                  </a:lnTo>
                  <a:lnTo>
                    <a:pt x="67772" y="3120"/>
                  </a:lnTo>
                  <a:lnTo>
                    <a:pt x="33444" y="23978"/>
                  </a:lnTo>
                  <a:lnTo>
                    <a:pt x="25074" y="36839"/>
                  </a:lnTo>
                  <a:lnTo>
                    <a:pt x="9708" y="72194"/>
                  </a:lnTo>
                  <a:lnTo>
                    <a:pt x="412" y="101447"/>
                  </a:lnTo>
                  <a:lnTo>
                    <a:pt x="0" y="126975"/>
                  </a:lnTo>
                  <a:lnTo>
                    <a:pt x="9890" y="161120"/>
                  </a:lnTo>
                  <a:lnTo>
                    <a:pt x="21685" y="177956"/>
                  </a:lnTo>
                  <a:lnTo>
                    <a:pt x="40564" y="189902"/>
                  </a:lnTo>
                  <a:lnTo>
                    <a:pt x="94049" y="1889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77"/>
            <p:cNvSpPr/>
            <p:nvPr>
              <p:custDataLst>
                <p:tags r:id="rId121"/>
              </p:custDataLst>
            </p:nvPr>
          </p:nvSpPr>
          <p:spPr>
            <a:xfrm>
              <a:off x="6699347" y="2747999"/>
              <a:ext cx="204640" cy="259553"/>
            </a:xfrm>
            <a:custGeom>
              <a:avLst/>
              <a:gdLst/>
              <a:ahLst/>
              <a:cxnLst/>
              <a:rect l="0" t="0" r="0" b="0"/>
              <a:pathLst>
                <a:path w="204640" h="259553">
                  <a:moveTo>
                    <a:pt x="7840" y="30126"/>
                  </a:moveTo>
                  <a:lnTo>
                    <a:pt x="7840" y="30126"/>
                  </a:lnTo>
                  <a:lnTo>
                    <a:pt x="1558" y="15209"/>
                  </a:lnTo>
                  <a:lnTo>
                    <a:pt x="0" y="0"/>
                  </a:lnTo>
                  <a:lnTo>
                    <a:pt x="804" y="12253"/>
                  </a:lnTo>
                  <a:lnTo>
                    <a:pt x="15167" y="50997"/>
                  </a:lnTo>
                  <a:lnTo>
                    <a:pt x="27293" y="86956"/>
                  </a:lnTo>
                  <a:lnTo>
                    <a:pt x="34125" y="103891"/>
                  </a:lnTo>
                  <a:lnTo>
                    <a:pt x="38853" y="135571"/>
                  </a:lnTo>
                  <a:lnTo>
                    <a:pt x="43684" y="157305"/>
                  </a:lnTo>
                  <a:lnTo>
                    <a:pt x="39731" y="192030"/>
                  </a:lnTo>
                  <a:lnTo>
                    <a:pt x="39684" y="191861"/>
                  </a:lnTo>
                  <a:lnTo>
                    <a:pt x="39592" y="155824"/>
                  </a:lnTo>
                  <a:lnTo>
                    <a:pt x="44295" y="147434"/>
                  </a:lnTo>
                  <a:lnTo>
                    <a:pt x="53259" y="136102"/>
                  </a:lnTo>
                  <a:lnTo>
                    <a:pt x="67452" y="129926"/>
                  </a:lnTo>
                  <a:lnTo>
                    <a:pt x="81077" y="129750"/>
                  </a:lnTo>
                  <a:lnTo>
                    <a:pt x="118321" y="138299"/>
                  </a:lnTo>
                  <a:lnTo>
                    <a:pt x="136511" y="142140"/>
                  </a:lnTo>
                  <a:lnTo>
                    <a:pt x="173723" y="166488"/>
                  </a:lnTo>
                  <a:lnTo>
                    <a:pt x="185950" y="172835"/>
                  </a:lnTo>
                  <a:lnTo>
                    <a:pt x="192246" y="180571"/>
                  </a:lnTo>
                  <a:lnTo>
                    <a:pt x="202591" y="205364"/>
                  </a:lnTo>
                  <a:lnTo>
                    <a:pt x="204639" y="217077"/>
                  </a:lnTo>
                  <a:lnTo>
                    <a:pt x="202539" y="222670"/>
                  </a:lnTo>
                  <a:lnTo>
                    <a:pt x="193151" y="233587"/>
                  </a:lnTo>
                  <a:lnTo>
                    <a:pt x="165565" y="248632"/>
                  </a:lnTo>
                  <a:lnTo>
                    <a:pt x="141592" y="256460"/>
                  </a:lnTo>
                  <a:lnTo>
                    <a:pt x="107037" y="259552"/>
                  </a:lnTo>
                  <a:lnTo>
                    <a:pt x="94261" y="259093"/>
                  </a:lnTo>
                  <a:lnTo>
                    <a:pt x="57077" y="248476"/>
                  </a:lnTo>
                  <a:lnTo>
                    <a:pt x="39591" y="2365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78"/>
            <p:cNvSpPr/>
            <p:nvPr>
              <p:custDataLst>
                <p:tags r:id="rId122"/>
              </p:custDataLst>
            </p:nvPr>
          </p:nvSpPr>
          <p:spPr>
            <a:xfrm>
              <a:off x="6529584" y="2901740"/>
              <a:ext cx="185542" cy="117840"/>
            </a:xfrm>
            <a:custGeom>
              <a:avLst/>
              <a:gdLst/>
              <a:ahLst/>
              <a:cxnLst/>
              <a:rect l="0" t="0" r="0" b="0"/>
              <a:pathLst>
                <a:path w="185542" h="117840">
                  <a:moveTo>
                    <a:pt x="106165" y="27198"/>
                  </a:moveTo>
                  <a:lnTo>
                    <a:pt x="106165" y="27198"/>
                  </a:lnTo>
                  <a:lnTo>
                    <a:pt x="110379" y="22984"/>
                  </a:lnTo>
                  <a:lnTo>
                    <a:pt x="112448" y="18563"/>
                  </a:lnTo>
                  <a:lnTo>
                    <a:pt x="113000" y="16150"/>
                  </a:lnTo>
                  <a:lnTo>
                    <a:pt x="112486" y="14540"/>
                  </a:lnTo>
                  <a:lnTo>
                    <a:pt x="111261" y="13468"/>
                  </a:lnTo>
                  <a:lnTo>
                    <a:pt x="107549" y="11394"/>
                  </a:lnTo>
                  <a:lnTo>
                    <a:pt x="102959" y="7533"/>
                  </a:lnTo>
                  <a:lnTo>
                    <a:pt x="82774" y="400"/>
                  </a:lnTo>
                  <a:lnTo>
                    <a:pt x="69017" y="0"/>
                  </a:lnTo>
                  <a:lnTo>
                    <a:pt x="56142" y="3645"/>
                  </a:lnTo>
                  <a:lnTo>
                    <a:pt x="28668" y="20356"/>
                  </a:lnTo>
                  <a:lnTo>
                    <a:pt x="13824" y="35460"/>
                  </a:lnTo>
                  <a:lnTo>
                    <a:pt x="907" y="56366"/>
                  </a:lnTo>
                  <a:lnTo>
                    <a:pt x="0" y="69265"/>
                  </a:lnTo>
                  <a:lnTo>
                    <a:pt x="6604" y="99105"/>
                  </a:lnTo>
                  <a:lnTo>
                    <a:pt x="9804" y="104240"/>
                  </a:lnTo>
                  <a:lnTo>
                    <a:pt x="13703" y="107663"/>
                  </a:lnTo>
                  <a:lnTo>
                    <a:pt x="32633" y="117371"/>
                  </a:lnTo>
                  <a:lnTo>
                    <a:pt x="42911" y="117839"/>
                  </a:lnTo>
                  <a:lnTo>
                    <a:pt x="54240" y="114226"/>
                  </a:lnTo>
                  <a:lnTo>
                    <a:pt x="82342" y="96823"/>
                  </a:lnTo>
                  <a:lnTo>
                    <a:pt x="92148" y="79871"/>
                  </a:lnTo>
                  <a:lnTo>
                    <a:pt x="103328" y="43196"/>
                  </a:lnTo>
                  <a:lnTo>
                    <a:pt x="106055" y="27873"/>
                  </a:lnTo>
                  <a:lnTo>
                    <a:pt x="130878" y="64091"/>
                  </a:lnTo>
                  <a:lnTo>
                    <a:pt x="140962" y="79754"/>
                  </a:lnTo>
                  <a:lnTo>
                    <a:pt x="156555" y="93531"/>
                  </a:lnTo>
                  <a:lnTo>
                    <a:pt x="185541" y="1065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79"/>
            <p:cNvSpPr/>
            <p:nvPr>
              <p:custDataLst>
                <p:tags r:id="rId123"/>
              </p:custDataLst>
            </p:nvPr>
          </p:nvSpPr>
          <p:spPr>
            <a:xfrm>
              <a:off x="6186313" y="2706688"/>
              <a:ext cx="258905" cy="333267"/>
            </a:xfrm>
            <a:custGeom>
              <a:avLst/>
              <a:gdLst/>
              <a:ahLst/>
              <a:cxnLst/>
              <a:rect l="0" t="0" r="0" b="0"/>
              <a:pathLst>
                <a:path w="258905" h="333267">
                  <a:moveTo>
                    <a:pt x="100187" y="7937"/>
                  </a:moveTo>
                  <a:lnTo>
                    <a:pt x="100187" y="7937"/>
                  </a:lnTo>
                  <a:lnTo>
                    <a:pt x="100187" y="3723"/>
                  </a:lnTo>
                  <a:lnTo>
                    <a:pt x="101069" y="2482"/>
                  </a:lnTo>
                  <a:lnTo>
                    <a:pt x="102539" y="1654"/>
                  </a:lnTo>
                  <a:lnTo>
                    <a:pt x="107797" y="96"/>
                  </a:lnTo>
                  <a:lnTo>
                    <a:pt x="127786" y="0"/>
                  </a:lnTo>
                  <a:lnTo>
                    <a:pt x="132444" y="2351"/>
                  </a:lnTo>
                  <a:lnTo>
                    <a:pt x="138407" y="6834"/>
                  </a:lnTo>
                  <a:lnTo>
                    <a:pt x="150494" y="8601"/>
                  </a:lnTo>
                  <a:lnTo>
                    <a:pt x="152246" y="10143"/>
                  </a:lnTo>
                  <a:lnTo>
                    <a:pt x="153413" y="12054"/>
                  </a:lnTo>
                  <a:lnTo>
                    <a:pt x="190477" y="37266"/>
                  </a:lnTo>
                  <a:lnTo>
                    <a:pt x="205715" y="50300"/>
                  </a:lnTo>
                  <a:lnTo>
                    <a:pt x="235120" y="89519"/>
                  </a:lnTo>
                  <a:lnTo>
                    <a:pt x="247471" y="108606"/>
                  </a:lnTo>
                  <a:lnTo>
                    <a:pt x="252654" y="125195"/>
                  </a:lnTo>
                  <a:lnTo>
                    <a:pt x="254748" y="128442"/>
                  </a:lnTo>
                  <a:lnTo>
                    <a:pt x="257696" y="141440"/>
                  </a:lnTo>
                  <a:lnTo>
                    <a:pt x="258904" y="180274"/>
                  </a:lnTo>
                  <a:lnTo>
                    <a:pt x="258053" y="208895"/>
                  </a:lnTo>
                  <a:lnTo>
                    <a:pt x="252654" y="224054"/>
                  </a:lnTo>
                  <a:lnTo>
                    <a:pt x="250852" y="232753"/>
                  </a:lnTo>
                  <a:lnTo>
                    <a:pt x="232369" y="263373"/>
                  </a:lnTo>
                  <a:lnTo>
                    <a:pt x="208956" y="291985"/>
                  </a:lnTo>
                  <a:lnTo>
                    <a:pt x="189999" y="305810"/>
                  </a:lnTo>
                  <a:lnTo>
                    <a:pt x="161677" y="315569"/>
                  </a:lnTo>
                  <a:lnTo>
                    <a:pt x="150548" y="322122"/>
                  </a:lnTo>
                  <a:lnTo>
                    <a:pt x="110867" y="332552"/>
                  </a:lnTo>
                  <a:lnTo>
                    <a:pt x="86622" y="333266"/>
                  </a:lnTo>
                  <a:lnTo>
                    <a:pt x="78577" y="330975"/>
                  </a:lnTo>
                  <a:lnTo>
                    <a:pt x="71180" y="327898"/>
                  </a:lnTo>
                  <a:lnTo>
                    <a:pt x="48091" y="324771"/>
                  </a:lnTo>
                  <a:lnTo>
                    <a:pt x="36849" y="316845"/>
                  </a:lnTo>
                  <a:lnTo>
                    <a:pt x="3751" y="289970"/>
                  </a:lnTo>
                  <a:lnTo>
                    <a:pt x="0" y="279982"/>
                  </a:lnTo>
                  <a:lnTo>
                    <a:pt x="2102" y="260228"/>
                  </a:lnTo>
                  <a:lnTo>
                    <a:pt x="12524" y="241832"/>
                  </a:lnTo>
                  <a:lnTo>
                    <a:pt x="26784" y="229423"/>
                  </a:lnTo>
                  <a:lnTo>
                    <a:pt x="54821" y="224375"/>
                  </a:lnTo>
                  <a:lnTo>
                    <a:pt x="92010" y="223551"/>
                  </a:lnTo>
                  <a:lnTo>
                    <a:pt x="119421" y="228711"/>
                  </a:lnTo>
                  <a:lnTo>
                    <a:pt x="153861" y="245138"/>
                  </a:lnTo>
                  <a:lnTo>
                    <a:pt x="190484" y="267749"/>
                  </a:lnTo>
                  <a:lnTo>
                    <a:pt x="251000" y="309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19"/>
          <p:cNvGrpSpPr/>
          <p:nvPr/>
        </p:nvGrpSpPr>
        <p:grpSpPr>
          <a:xfrm>
            <a:off x="3446473" y="5667375"/>
            <a:ext cx="363528" cy="197704"/>
            <a:chOff x="3446473" y="5667375"/>
            <a:chExt cx="363528" cy="197704"/>
          </a:xfrm>
        </p:grpSpPr>
        <p:sp>
          <p:nvSpPr>
            <p:cNvPr id="43" name="SMARTInkShape-80"/>
            <p:cNvSpPr/>
            <p:nvPr>
              <p:custDataLst>
                <p:tags r:id="rId112"/>
              </p:custDataLst>
            </p:nvPr>
          </p:nvSpPr>
          <p:spPr>
            <a:xfrm>
              <a:off x="3722687" y="5738813"/>
              <a:ext cx="87314" cy="47626"/>
            </a:xfrm>
            <a:custGeom>
              <a:avLst/>
              <a:gdLst/>
              <a:ahLst/>
              <a:cxnLst/>
              <a:rect l="0" t="0" r="0" b="0"/>
              <a:pathLst>
                <a:path w="87314" h="47626">
                  <a:moveTo>
                    <a:pt x="87313" y="0"/>
                  </a:moveTo>
                  <a:lnTo>
                    <a:pt x="87313" y="0"/>
                  </a:lnTo>
                  <a:lnTo>
                    <a:pt x="87313" y="4213"/>
                  </a:lnTo>
                  <a:lnTo>
                    <a:pt x="82609" y="8633"/>
                  </a:lnTo>
                  <a:lnTo>
                    <a:pt x="46516" y="30155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81"/>
            <p:cNvSpPr/>
            <p:nvPr>
              <p:custDataLst>
                <p:tags r:id="rId113"/>
              </p:custDataLst>
            </p:nvPr>
          </p:nvSpPr>
          <p:spPr>
            <a:xfrm>
              <a:off x="3722687" y="5667375"/>
              <a:ext cx="87314" cy="31751"/>
            </a:xfrm>
            <a:custGeom>
              <a:avLst/>
              <a:gdLst/>
              <a:ahLst/>
              <a:cxnLst/>
              <a:rect l="0" t="0" r="0" b="0"/>
              <a:pathLst>
                <a:path w="87314" h="31751">
                  <a:moveTo>
                    <a:pt x="87313" y="0"/>
                  </a:moveTo>
                  <a:lnTo>
                    <a:pt x="87313" y="0"/>
                  </a:lnTo>
                  <a:lnTo>
                    <a:pt x="79212" y="882"/>
                  </a:lnTo>
                  <a:lnTo>
                    <a:pt x="46559" y="11047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82"/>
            <p:cNvSpPr/>
            <p:nvPr>
              <p:custDataLst>
                <p:tags r:id="rId114"/>
              </p:custDataLst>
            </p:nvPr>
          </p:nvSpPr>
          <p:spPr>
            <a:xfrm>
              <a:off x="3446473" y="5676416"/>
              <a:ext cx="204778" cy="188663"/>
            </a:xfrm>
            <a:custGeom>
              <a:avLst/>
              <a:gdLst/>
              <a:ahLst/>
              <a:cxnLst/>
              <a:rect l="0" t="0" r="0" b="0"/>
              <a:pathLst>
                <a:path w="204778" h="188663">
                  <a:moveTo>
                    <a:pt x="149215" y="6834"/>
                  </a:moveTo>
                  <a:lnTo>
                    <a:pt x="149215" y="6834"/>
                  </a:lnTo>
                  <a:lnTo>
                    <a:pt x="136541" y="1379"/>
                  </a:lnTo>
                  <a:lnTo>
                    <a:pt x="127119" y="0"/>
                  </a:lnTo>
                  <a:lnTo>
                    <a:pt x="89382" y="5827"/>
                  </a:lnTo>
                  <a:lnTo>
                    <a:pt x="68574" y="14963"/>
                  </a:lnTo>
                  <a:lnTo>
                    <a:pt x="47254" y="27971"/>
                  </a:lnTo>
                  <a:lnTo>
                    <a:pt x="44199" y="28863"/>
                  </a:lnTo>
                  <a:lnTo>
                    <a:pt x="20744" y="55206"/>
                  </a:lnTo>
                  <a:lnTo>
                    <a:pt x="9217" y="74532"/>
                  </a:lnTo>
                  <a:lnTo>
                    <a:pt x="0" y="102147"/>
                  </a:lnTo>
                  <a:lnTo>
                    <a:pt x="3089" y="120329"/>
                  </a:lnTo>
                  <a:lnTo>
                    <a:pt x="23180" y="157958"/>
                  </a:lnTo>
                  <a:lnTo>
                    <a:pt x="33227" y="171896"/>
                  </a:lnTo>
                  <a:lnTo>
                    <a:pt x="43572" y="181031"/>
                  </a:lnTo>
                  <a:lnTo>
                    <a:pt x="56401" y="185678"/>
                  </a:lnTo>
                  <a:lnTo>
                    <a:pt x="77768" y="188662"/>
                  </a:lnTo>
                  <a:lnTo>
                    <a:pt x="96001" y="180752"/>
                  </a:lnTo>
                  <a:lnTo>
                    <a:pt x="109733" y="171450"/>
                  </a:lnTo>
                  <a:lnTo>
                    <a:pt x="119387" y="154681"/>
                  </a:lnTo>
                  <a:lnTo>
                    <a:pt x="131708" y="118188"/>
                  </a:lnTo>
                  <a:lnTo>
                    <a:pt x="130263" y="108947"/>
                  </a:lnTo>
                  <a:lnTo>
                    <a:pt x="127562" y="97196"/>
                  </a:lnTo>
                  <a:lnTo>
                    <a:pt x="125686" y="59248"/>
                  </a:lnTo>
                  <a:lnTo>
                    <a:pt x="117799" y="20583"/>
                  </a:lnTo>
                  <a:lnTo>
                    <a:pt x="117563" y="16493"/>
                  </a:lnTo>
                  <a:lnTo>
                    <a:pt x="118412" y="16801"/>
                  </a:lnTo>
                  <a:lnTo>
                    <a:pt x="121707" y="19496"/>
                  </a:lnTo>
                  <a:lnTo>
                    <a:pt x="146808" y="57682"/>
                  </a:lnTo>
                  <a:lnTo>
                    <a:pt x="170761" y="94571"/>
                  </a:lnTo>
                  <a:lnTo>
                    <a:pt x="204777" y="1497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20"/>
          <p:cNvGrpSpPr/>
          <p:nvPr/>
        </p:nvGrpSpPr>
        <p:grpSpPr>
          <a:xfrm>
            <a:off x="1524000" y="4595812"/>
            <a:ext cx="365126" cy="269877"/>
            <a:chOff x="1524000" y="4595812"/>
            <a:chExt cx="365126" cy="269877"/>
          </a:xfrm>
        </p:grpSpPr>
        <p:sp>
          <p:nvSpPr>
            <p:cNvPr id="47" name="SMARTInkShape-83"/>
            <p:cNvSpPr/>
            <p:nvPr>
              <p:custDataLst>
                <p:tags r:id="rId109"/>
              </p:custDataLst>
            </p:nvPr>
          </p:nvSpPr>
          <p:spPr>
            <a:xfrm>
              <a:off x="1865313" y="4619625"/>
              <a:ext cx="23813" cy="63501"/>
            </a:xfrm>
            <a:custGeom>
              <a:avLst/>
              <a:gdLst/>
              <a:ahLst/>
              <a:cxnLst/>
              <a:rect l="0" t="0" r="0" b="0"/>
              <a:pathLst>
                <a:path w="23813" h="63501">
                  <a:moveTo>
                    <a:pt x="23812" y="0"/>
                  </a:moveTo>
                  <a:lnTo>
                    <a:pt x="23812" y="0"/>
                  </a:lnTo>
                  <a:lnTo>
                    <a:pt x="19598" y="4213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84"/>
            <p:cNvSpPr/>
            <p:nvPr>
              <p:custDataLst>
                <p:tags r:id="rId110"/>
              </p:custDataLst>
            </p:nvPr>
          </p:nvSpPr>
          <p:spPr>
            <a:xfrm>
              <a:off x="1793875" y="4595812"/>
              <a:ext cx="23814" cy="55564"/>
            </a:xfrm>
            <a:custGeom>
              <a:avLst/>
              <a:gdLst/>
              <a:ahLst/>
              <a:cxnLst/>
              <a:rect l="0" t="0" r="0" b="0"/>
              <a:pathLst>
                <a:path w="23814" h="55564">
                  <a:moveTo>
                    <a:pt x="23813" y="0"/>
                  </a:moveTo>
                  <a:lnTo>
                    <a:pt x="23813" y="0"/>
                  </a:lnTo>
                  <a:lnTo>
                    <a:pt x="19599" y="4214"/>
                  </a:lnTo>
                  <a:lnTo>
                    <a:pt x="17530" y="10986"/>
                  </a:lnTo>
                  <a:lnTo>
                    <a:pt x="0" y="55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85"/>
            <p:cNvSpPr/>
            <p:nvPr>
              <p:custDataLst>
                <p:tags r:id="rId111"/>
              </p:custDataLst>
            </p:nvPr>
          </p:nvSpPr>
          <p:spPr>
            <a:xfrm>
              <a:off x="1524000" y="4699479"/>
              <a:ext cx="331551" cy="166210"/>
            </a:xfrm>
            <a:custGeom>
              <a:avLst/>
              <a:gdLst/>
              <a:ahLst/>
              <a:cxnLst/>
              <a:rect l="0" t="0" r="0" b="0"/>
              <a:pathLst>
                <a:path w="331551" h="166210">
                  <a:moveTo>
                    <a:pt x="0" y="86833"/>
                  </a:moveTo>
                  <a:lnTo>
                    <a:pt x="0" y="86833"/>
                  </a:lnTo>
                  <a:lnTo>
                    <a:pt x="8101" y="85951"/>
                  </a:lnTo>
                  <a:lnTo>
                    <a:pt x="40754" y="79999"/>
                  </a:lnTo>
                  <a:lnTo>
                    <a:pt x="77164" y="85324"/>
                  </a:lnTo>
                  <a:lnTo>
                    <a:pt x="89857" y="87926"/>
                  </a:lnTo>
                  <a:lnTo>
                    <a:pt x="127335" y="104627"/>
                  </a:lnTo>
                  <a:lnTo>
                    <a:pt x="166731" y="118487"/>
                  </a:lnTo>
                  <a:lnTo>
                    <a:pt x="180818" y="124715"/>
                  </a:lnTo>
                  <a:lnTo>
                    <a:pt x="197047" y="138381"/>
                  </a:lnTo>
                  <a:lnTo>
                    <a:pt x="205829" y="142160"/>
                  </a:lnTo>
                  <a:lnTo>
                    <a:pt x="192804" y="122506"/>
                  </a:lnTo>
                  <a:lnTo>
                    <a:pt x="178123" y="91123"/>
                  </a:lnTo>
                  <a:lnTo>
                    <a:pt x="176180" y="77275"/>
                  </a:lnTo>
                  <a:lnTo>
                    <a:pt x="180019" y="62301"/>
                  </a:lnTo>
                  <a:lnTo>
                    <a:pt x="192098" y="41347"/>
                  </a:lnTo>
                  <a:lnTo>
                    <a:pt x="202676" y="30457"/>
                  </a:lnTo>
                  <a:lnTo>
                    <a:pt x="241683" y="7720"/>
                  </a:lnTo>
                  <a:lnTo>
                    <a:pt x="262150" y="1141"/>
                  </a:lnTo>
                  <a:lnTo>
                    <a:pt x="280227" y="0"/>
                  </a:lnTo>
                  <a:lnTo>
                    <a:pt x="294761" y="4437"/>
                  </a:lnTo>
                  <a:lnTo>
                    <a:pt x="317222" y="17444"/>
                  </a:lnTo>
                  <a:lnTo>
                    <a:pt x="327217" y="34229"/>
                  </a:lnTo>
                  <a:lnTo>
                    <a:pt x="331550" y="47532"/>
                  </a:lnTo>
                  <a:lnTo>
                    <a:pt x="330212" y="56431"/>
                  </a:lnTo>
                  <a:lnTo>
                    <a:pt x="318847" y="92628"/>
                  </a:lnTo>
                  <a:lnTo>
                    <a:pt x="291577" y="127864"/>
                  </a:lnTo>
                  <a:lnTo>
                    <a:pt x="230187" y="1662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21"/>
          <p:cNvGrpSpPr/>
          <p:nvPr/>
        </p:nvGrpSpPr>
        <p:grpSpPr>
          <a:xfrm>
            <a:off x="4445000" y="3405188"/>
            <a:ext cx="174626" cy="95251"/>
            <a:chOff x="4445000" y="3405188"/>
            <a:chExt cx="174626" cy="95251"/>
          </a:xfrm>
        </p:grpSpPr>
        <p:sp>
          <p:nvSpPr>
            <p:cNvPr id="51" name="SMARTInkShape-86"/>
            <p:cNvSpPr/>
            <p:nvPr>
              <p:custDataLst>
                <p:tags r:id="rId107"/>
              </p:custDataLst>
            </p:nvPr>
          </p:nvSpPr>
          <p:spPr>
            <a:xfrm>
              <a:off x="4445000" y="3484562"/>
              <a:ext cx="174626" cy="15877"/>
            </a:xfrm>
            <a:custGeom>
              <a:avLst/>
              <a:gdLst/>
              <a:ahLst/>
              <a:cxnLst/>
              <a:rect l="0" t="0" r="0" b="0"/>
              <a:pathLst>
                <a:path w="174626" h="15877">
                  <a:moveTo>
                    <a:pt x="174625" y="0"/>
                  </a:moveTo>
                  <a:lnTo>
                    <a:pt x="174625" y="0"/>
                  </a:lnTo>
                  <a:lnTo>
                    <a:pt x="156496" y="882"/>
                  </a:lnTo>
                  <a:lnTo>
                    <a:pt x="121270" y="6835"/>
                  </a:lnTo>
                  <a:lnTo>
                    <a:pt x="89878" y="10144"/>
                  </a:lnTo>
                  <a:lnTo>
                    <a:pt x="50772" y="15121"/>
                  </a:lnTo>
                  <a:lnTo>
                    <a:pt x="0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87"/>
            <p:cNvSpPr/>
            <p:nvPr>
              <p:custDataLst>
                <p:tags r:id="rId108"/>
              </p:custDataLst>
            </p:nvPr>
          </p:nvSpPr>
          <p:spPr>
            <a:xfrm>
              <a:off x="4452937" y="3405188"/>
              <a:ext cx="134939" cy="7938"/>
            </a:xfrm>
            <a:custGeom>
              <a:avLst/>
              <a:gdLst/>
              <a:ahLst/>
              <a:cxnLst/>
              <a:rect l="0" t="0" r="0" b="0"/>
              <a:pathLst>
                <a:path w="134939" h="7938">
                  <a:moveTo>
                    <a:pt x="134938" y="0"/>
                  </a:moveTo>
                  <a:lnTo>
                    <a:pt x="134938" y="0"/>
                  </a:lnTo>
                  <a:lnTo>
                    <a:pt x="96493" y="0"/>
                  </a:lnTo>
                  <a:lnTo>
                    <a:pt x="77392" y="2351"/>
                  </a:lnTo>
                  <a:lnTo>
                    <a:pt x="41579" y="761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22"/>
          <p:cNvGrpSpPr/>
          <p:nvPr/>
        </p:nvGrpSpPr>
        <p:grpSpPr>
          <a:xfrm>
            <a:off x="4826000" y="3175029"/>
            <a:ext cx="944564" cy="396847"/>
            <a:chOff x="4826000" y="3175029"/>
            <a:chExt cx="944564" cy="396847"/>
          </a:xfrm>
        </p:grpSpPr>
        <p:sp>
          <p:nvSpPr>
            <p:cNvPr id="54" name="SMARTInkShape-88"/>
            <p:cNvSpPr/>
            <p:nvPr>
              <p:custDataLst>
                <p:tags r:id="rId100"/>
              </p:custDataLst>
            </p:nvPr>
          </p:nvSpPr>
          <p:spPr>
            <a:xfrm>
              <a:off x="5627688" y="3468688"/>
              <a:ext cx="142876" cy="7938"/>
            </a:xfrm>
            <a:custGeom>
              <a:avLst/>
              <a:gdLst/>
              <a:ahLst/>
              <a:cxnLst/>
              <a:rect l="0" t="0" r="0" b="0"/>
              <a:pathLst>
                <a:path w="142876" h="7938">
                  <a:moveTo>
                    <a:pt x="142875" y="7937"/>
                  </a:moveTo>
                  <a:lnTo>
                    <a:pt x="142875" y="7937"/>
                  </a:lnTo>
                  <a:lnTo>
                    <a:pt x="111103" y="5585"/>
                  </a:lnTo>
                  <a:lnTo>
                    <a:pt x="79368" y="165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89"/>
            <p:cNvSpPr/>
            <p:nvPr>
              <p:custDataLst>
                <p:tags r:id="rId101"/>
              </p:custDataLst>
            </p:nvPr>
          </p:nvSpPr>
          <p:spPr>
            <a:xfrm>
              <a:off x="5382121" y="3175029"/>
              <a:ext cx="78058" cy="103160"/>
            </a:xfrm>
            <a:custGeom>
              <a:avLst/>
              <a:gdLst/>
              <a:ahLst/>
              <a:cxnLst/>
              <a:rect l="0" t="0" r="0" b="0"/>
              <a:pathLst>
                <a:path w="78058" h="103160">
                  <a:moveTo>
                    <a:pt x="15379" y="7909"/>
                  </a:moveTo>
                  <a:lnTo>
                    <a:pt x="15379" y="7909"/>
                  </a:lnTo>
                  <a:lnTo>
                    <a:pt x="15379" y="1074"/>
                  </a:lnTo>
                  <a:lnTo>
                    <a:pt x="45862" y="0"/>
                  </a:lnTo>
                  <a:lnTo>
                    <a:pt x="49812" y="1754"/>
                  </a:lnTo>
                  <a:lnTo>
                    <a:pt x="72639" y="20713"/>
                  </a:lnTo>
                  <a:lnTo>
                    <a:pt x="76106" y="26241"/>
                  </a:lnTo>
                  <a:lnTo>
                    <a:pt x="78057" y="38525"/>
                  </a:lnTo>
                  <a:lnTo>
                    <a:pt x="73810" y="48268"/>
                  </a:lnTo>
                  <a:lnTo>
                    <a:pt x="60924" y="64682"/>
                  </a:lnTo>
                  <a:lnTo>
                    <a:pt x="48375" y="73629"/>
                  </a:lnTo>
                  <a:lnTo>
                    <a:pt x="37699" y="77652"/>
                  </a:lnTo>
                  <a:lnTo>
                    <a:pt x="13937" y="79197"/>
                  </a:lnTo>
                  <a:lnTo>
                    <a:pt x="7977" y="76928"/>
                  </a:lnTo>
                  <a:lnTo>
                    <a:pt x="0" y="71732"/>
                  </a:lnTo>
                  <a:lnTo>
                    <a:pt x="11394" y="66017"/>
                  </a:lnTo>
                  <a:lnTo>
                    <a:pt x="17430" y="64603"/>
                  </a:lnTo>
                  <a:lnTo>
                    <a:pt x="30000" y="68020"/>
                  </a:lnTo>
                  <a:lnTo>
                    <a:pt x="40682" y="74618"/>
                  </a:lnTo>
                  <a:lnTo>
                    <a:pt x="55067" y="1031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90"/>
            <p:cNvSpPr/>
            <p:nvPr>
              <p:custDataLst>
                <p:tags r:id="rId102"/>
              </p:custDataLst>
            </p:nvPr>
          </p:nvSpPr>
          <p:spPr>
            <a:xfrm>
              <a:off x="5318125" y="3345052"/>
              <a:ext cx="63501" cy="28387"/>
            </a:xfrm>
            <a:custGeom>
              <a:avLst/>
              <a:gdLst/>
              <a:ahLst/>
              <a:cxnLst/>
              <a:rect l="0" t="0" r="0" b="0"/>
              <a:pathLst>
                <a:path w="63501" h="28387">
                  <a:moveTo>
                    <a:pt x="63500" y="4573"/>
                  </a:moveTo>
                  <a:lnTo>
                    <a:pt x="63500" y="4573"/>
                  </a:lnTo>
                  <a:lnTo>
                    <a:pt x="63500" y="0"/>
                  </a:lnTo>
                  <a:lnTo>
                    <a:pt x="63500" y="1953"/>
                  </a:lnTo>
                  <a:lnTo>
                    <a:pt x="61736" y="2826"/>
                  </a:lnTo>
                  <a:lnTo>
                    <a:pt x="51707" y="4937"/>
                  </a:lnTo>
                  <a:lnTo>
                    <a:pt x="0" y="283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91"/>
            <p:cNvSpPr/>
            <p:nvPr>
              <p:custDataLst>
                <p:tags r:id="rId103"/>
              </p:custDataLst>
            </p:nvPr>
          </p:nvSpPr>
          <p:spPr>
            <a:xfrm>
              <a:off x="5302281" y="3381375"/>
              <a:ext cx="122240" cy="150069"/>
            </a:xfrm>
            <a:custGeom>
              <a:avLst/>
              <a:gdLst/>
              <a:ahLst/>
              <a:cxnLst/>
              <a:rect l="0" t="0" r="0" b="0"/>
              <a:pathLst>
                <a:path w="122240" h="150069">
                  <a:moveTo>
                    <a:pt x="23781" y="0"/>
                  </a:moveTo>
                  <a:lnTo>
                    <a:pt x="23781" y="0"/>
                  </a:lnTo>
                  <a:lnTo>
                    <a:pt x="19568" y="0"/>
                  </a:lnTo>
                  <a:lnTo>
                    <a:pt x="15148" y="2351"/>
                  </a:lnTo>
                  <a:lnTo>
                    <a:pt x="12734" y="4214"/>
                  </a:lnTo>
                  <a:lnTo>
                    <a:pt x="10052" y="8634"/>
                  </a:lnTo>
                  <a:lnTo>
                    <a:pt x="7979" y="13539"/>
                  </a:lnTo>
                  <a:lnTo>
                    <a:pt x="1198" y="22285"/>
                  </a:lnTo>
                  <a:lnTo>
                    <a:pt x="76" y="30512"/>
                  </a:lnTo>
                  <a:lnTo>
                    <a:pt x="0" y="35597"/>
                  </a:lnTo>
                  <a:lnTo>
                    <a:pt x="2335" y="40221"/>
                  </a:lnTo>
                  <a:lnTo>
                    <a:pt x="4192" y="42689"/>
                  </a:lnTo>
                  <a:lnTo>
                    <a:pt x="13311" y="45431"/>
                  </a:lnTo>
                  <a:lnTo>
                    <a:pt x="40724" y="51405"/>
                  </a:lnTo>
                  <a:lnTo>
                    <a:pt x="48951" y="56067"/>
                  </a:lnTo>
                  <a:lnTo>
                    <a:pt x="51144" y="58544"/>
                  </a:lnTo>
                  <a:lnTo>
                    <a:pt x="89554" y="82204"/>
                  </a:lnTo>
                  <a:lnTo>
                    <a:pt x="104810" y="92756"/>
                  </a:lnTo>
                  <a:lnTo>
                    <a:pt x="121198" y="112571"/>
                  </a:lnTo>
                  <a:lnTo>
                    <a:pt x="122239" y="116499"/>
                  </a:lnTo>
                  <a:lnTo>
                    <a:pt x="121045" y="125567"/>
                  </a:lnTo>
                  <a:lnTo>
                    <a:pt x="115414" y="136375"/>
                  </a:lnTo>
                  <a:lnTo>
                    <a:pt x="99733" y="145163"/>
                  </a:lnTo>
                  <a:lnTo>
                    <a:pt x="63018" y="150068"/>
                  </a:lnTo>
                  <a:lnTo>
                    <a:pt x="39523" y="148240"/>
                  </a:lnTo>
                  <a:lnTo>
                    <a:pt x="15844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92"/>
            <p:cNvSpPr/>
            <p:nvPr>
              <p:custDataLst>
                <p:tags r:id="rId104"/>
              </p:custDataLst>
            </p:nvPr>
          </p:nvSpPr>
          <p:spPr>
            <a:xfrm>
              <a:off x="5144179" y="3349625"/>
              <a:ext cx="107632" cy="188181"/>
            </a:xfrm>
            <a:custGeom>
              <a:avLst/>
              <a:gdLst/>
              <a:ahLst/>
              <a:cxnLst/>
              <a:rect l="0" t="0" r="0" b="0"/>
              <a:pathLst>
                <a:path w="107632" h="188181">
                  <a:moveTo>
                    <a:pt x="23134" y="0"/>
                  </a:moveTo>
                  <a:lnTo>
                    <a:pt x="23134" y="0"/>
                  </a:lnTo>
                  <a:lnTo>
                    <a:pt x="22251" y="15303"/>
                  </a:lnTo>
                  <a:lnTo>
                    <a:pt x="12085" y="52809"/>
                  </a:lnTo>
                  <a:lnTo>
                    <a:pt x="2757" y="83077"/>
                  </a:lnTo>
                  <a:lnTo>
                    <a:pt x="0" y="121721"/>
                  </a:lnTo>
                  <a:lnTo>
                    <a:pt x="1873" y="143663"/>
                  </a:lnTo>
                  <a:lnTo>
                    <a:pt x="6629" y="158218"/>
                  </a:lnTo>
                  <a:lnTo>
                    <a:pt x="24825" y="183222"/>
                  </a:lnTo>
                  <a:lnTo>
                    <a:pt x="35351" y="187265"/>
                  </a:lnTo>
                  <a:lnTo>
                    <a:pt x="47966" y="188180"/>
                  </a:lnTo>
                  <a:lnTo>
                    <a:pt x="59453" y="185647"/>
                  </a:lnTo>
                  <a:lnTo>
                    <a:pt x="80317" y="171379"/>
                  </a:lnTo>
                  <a:lnTo>
                    <a:pt x="104113" y="152756"/>
                  </a:lnTo>
                  <a:lnTo>
                    <a:pt x="107631" y="144032"/>
                  </a:lnTo>
                  <a:lnTo>
                    <a:pt x="106806" y="140119"/>
                  </a:lnTo>
                  <a:lnTo>
                    <a:pt x="92316" y="124688"/>
                  </a:lnTo>
                  <a:lnTo>
                    <a:pt x="84455" y="121563"/>
                  </a:lnTo>
                  <a:lnTo>
                    <a:pt x="79890" y="120729"/>
                  </a:lnTo>
                  <a:lnTo>
                    <a:pt x="70113" y="122155"/>
                  </a:lnTo>
                  <a:lnTo>
                    <a:pt x="49464" y="130257"/>
                  </a:lnTo>
                  <a:lnTo>
                    <a:pt x="45979" y="133581"/>
                  </a:lnTo>
                  <a:lnTo>
                    <a:pt x="42106" y="141978"/>
                  </a:lnTo>
                  <a:lnTo>
                    <a:pt x="39008" y="166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93"/>
            <p:cNvSpPr/>
            <p:nvPr>
              <p:custDataLst>
                <p:tags r:id="rId105"/>
              </p:custDataLst>
            </p:nvPr>
          </p:nvSpPr>
          <p:spPr>
            <a:xfrm>
              <a:off x="5056188" y="3556000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94"/>
            <p:cNvSpPr/>
            <p:nvPr>
              <p:custDataLst>
                <p:tags r:id="rId106"/>
              </p:custDataLst>
            </p:nvPr>
          </p:nvSpPr>
          <p:spPr>
            <a:xfrm>
              <a:off x="4826000" y="3325909"/>
              <a:ext cx="185433" cy="245967"/>
            </a:xfrm>
            <a:custGeom>
              <a:avLst/>
              <a:gdLst/>
              <a:ahLst/>
              <a:cxnLst/>
              <a:rect l="0" t="0" r="0" b="0"/>
              <a:pathLst>
                <a:path w="185433" h="245967">
                  <a:moveTo>
                    <a:pt x="0" y="7841"/>
                  </a:moveTo>
                  <a:lnTo>
                    <a:pt x="0" y="7841"/>
                  </a:lnTo>
                  <a:lnTo>
                    <a:pt x="12674" y="6959"/>
                  </a:lnTo>
                  <a:lnTo>
                    <a:pt x="36866" y="1558"/>
                  </a:lnTo>
                  <a:lnTo>
                    <a:pt x="70881" y="230"/>
                  </a:lnTo>
                  <a:lnTo>
                    <a:pt x="103513" y="0"/>
                  </a:lnTo>
                  <a:lnTo>
                    <a:pt x="141371" y="5378"/>
                  </a:lnTo>
                  <a:lnTo>
                    <a:pt x="164477" y="7993"/>
                  </a:lnTo>
                  <a:lnTo>
                    <a:pt x="177694" y="13962"/>
                  </a:lnTo>
                  <a:lnTo>
                    <a:pt x="184220" y="18793"/>
                  </a:lnTo>
                  <a:lnTo>
                    <a:pt x="185432" y="22198"/>
                  </a:lnTo>
                  <a:lnTo>
                    <a:pt x="180456" y="58038"/>
                  </a:lnTo>
                  <a:lnTo>
                    <a:pt x="174001" y="75337"/>
                  </a:lnTo>
                  <a:lnTo>
                    <a:pt x="151854" y="112830"/>
                  </a:lnTo>
                  <a:lnTo>
                    <a:pt x="132615" y="151978"/>
                  </a:lnTo>
                  <a:lnTo>
                    <a:pt x="109611" y="187404"/>
                  </a:lnTo>
                  <a:lnTo>
                    <a:pt x="63500" y="2459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SMARTInkShape-95"/>
          <p:cNvSpPr/>
          <p:nvPr>
            <p:custDataLst>
              <p:tags r:id="rId4"/>
            </p:custDataLst>
          </p:nvPr>
        </p:nvSpPr>
        <p:spPr>
          <a:xfrm>
            <a:off x="5699452" y="3389312"/>
            <a:ext cx="15549" cy="182564"/>
          </a:xfrm>
          <a:custGeom>
            <a:avLst/>
            <a:gdLst/>
            <a:ahLst/>
            <a:cxnLst/>
            <a:rect l="0" t="0" r="0" b="0"/>
            <a:pathLst>
              <a:path w="15549" h="182564">
                <a:moveTo>
                  <a:pt x="7610" y="0"/>
                </a:moveTo>
                <a:lnTo>
                  <a:pt x="7610" y="0"/>
                </a:lnTo>
                <a:lnTo>
                  <a:pt x="776" y="0"/>
                </a:lnTo>
                <a:lnTo>
                  <a:pt x="0" y="12642"/>
                </a:lnTo>
                <a:lnTo>
                  <a:pt x="5999" y="46666"/>
                </a:lnTo>
                <a:lnTo>
                  <a:pt x="11505" y="85555"/>
                </a:lnTo>
                <a:lnTo>
                  <a:pt x="15016" y="120486"/>
                </a:lnTo>
                <a:lnTo>
                  <a:pt x="15548" y="18256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SMARTInkShape-Group24"/>
          <p:cNvGrpSpPr/>
          <p:nvPr/>
        </p:nvGrpSpPr>
        <p:grpSpPr>
          <a:xfrm>
            <a:off x="5937250" y="3254483"/>
            <a:ext cx="1213036" cy="349143"/>
            <a:chOff x="5937250" y="3254483"/>
            <a:chExt cx="1213036" cy="349143"/>
          </a:xfrm>
        </p:grpSpPr>
        <p:sp>
          <p:nvSpPr>
            <p:cNvPr id="63" name="SMARTInkShape-96"/>
            <p:cNvSpPr/>
            <p:nvPr>
              <p:custDataLst>
                <p:tags r:id="rId92"/>
              </p:custDataLst>
            </p:nvPr>
          </p:nvSpPr>
          <p:spPr>
            <a:xfrm>
              <a:off x="6244481" y="3397250"/>
              <a:ext cx="179283" cy="157039"/>
            </a:xfrm>
            <a:custGeom>
              <a:avLst/>
              <a:gdLst/>
              <a:ahLst/>
              <a:cxnLst/>
              <a:rect l="0" t="0" r="0" b="0"/>
              <a:pathLst>
                <a:path w="179283" h="157039">
                  <a:moveTo>
                    <a:pt x="42019" y="0"/>
                  </a:moveTo>
                  <a:lnTo>
                    <a:pt x="42019" y="0"/>
                  </a:lnTo>
                  <a:lnTo>
                    <a:pt x="37805" y="0"/>
                  </a:lnTo>
                  <a:lnTo>
                    <a:pt x="33385" y="2352"/>
                  </a:lnTo>
                  <a:lnTo>
                    <a:pt x="15306" y="15303"/>
                  </a:lnTo>
                  <a:lnTo>
                    <a:pt x="0" y="48595"/>
                  </a:lnTo>
                  <a:lnTo>
                    <a:pt x="268" y="75938"/>
                  </a:lnTo>
                  <a:lnTo>
                    <a:pt x="5934" y="97955"/>
                  </a:lnTo>
                  <a:lnTo>
                    <a:pt x="17412" y="115650"/>
                  </a:lnTo>
                  <a:lnTo>
                    <a:pt x="36198" y="132065"/>
                  </a:lnTo>
                  <a:lnTo>
                    <a:pt x="73465" y="152974"/>
                  </a:lnTo>
                  <a:lnTo>
                    <a:pt x="96120" y="157038"/>
                  </a:lnTo>
                  <a:lnTo>
                    <a:pt x="120961" y="154029"/>
                  </a:lnTo>
                  <a:lnTo>
                    <a:pt x="145078" y="143338"/>
                  </a:lnTo>
                  <a:lnTo>
                    <a:pt x="164767" y="124785"/>
                  </a:lnTo>
                  <a:lnTo>
                    <a:pt x="177558" y="102531"/>
                  </a:lnTo>
                  <a:lnTo>
                    <a:pt x="179282" y="87021"/>
                  </a:lnTo>
                  <a:lnTo>
                    <a:pt x="177108" y="73072"/>
                  </a:lnTo>
                  <a:lnTo>
                    <a:pt x="166044" y="49615"/>
                  </a:lnTo>
                  <a:lnTo>
                    <a:pt x="153880" y="41748"/>
                  </a:lnTo>
                  <a:lnTo>
                    <a:pt x="131901" y="30009"/>
                  </a:lnTo>
                  <a:lnTo>
                    <a:pt x="119890" y="22156"/>
                  </a:lnTo>
                  <a:lnTo>
                    <a:pt x="88227" y="12488"/>
                  </a:lnTo>
                  <a:lnTo>
                    <a:pt x="42019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97"/>
            <p:cNvSpPr/>
            <p:nvPr>
              <p:custDataLst>
                <p:tags r:id="rId93"/>
              </p:custDataLst>
            </p:nvPr>
          </p:nvSpPr>
          <p:spPr>
            <a:xfrm>
              <a:off x="6223000" y="3579812"/>
              <a:ext cx="1" cy="7939"/>
            </a:xfrm>
            <a:custGeom>
              <a:avLst/>
              <a:gdLst/>
              <a:ahLst/>
              <a:cxnLst/>
              <a:rect l="0" t="0" r="0" b="0"/>
              <a:pathLst>
                <a:path w="1" h="7939">
                  <a:moveTo>
                    <a:pt x="0" y="7938"/>
                  </a:moveTo>
                  <a:lnTo>
                    <a:pt x="0" y="793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98"/>
            <p:cNvSpPr/>
            <p:nvPr>
              <p:custDataLst>
                <p:tags r:id="rId94"/>
              </p:custDataLst>
            </p:nvPr>
          </p:nvSpPr>
          <p:spPr>
            <a:xfrm>
              <a:off x="5937250" y="3342043"/>
              <a:ext cx="201860" cy="261583"/>
            </a:xfrm>
            <a:custGeom>
              <a:avLst/>
              <a:gdLst/>
              <a:ahLst/>
              <a:cxnLst/>
              <a:rect l="0" t="0" r="0" b="0"/>
              <a:pathLst>
                <a:path w="201860" h="261583">
                  <a:moveTo>
                    <a:pt x="0" y="15520"/>
                  </a:moveTo>
                  <a:lnTo>
                    <a:pt x="0" y="15520"/>
                  </a:lnTo>
                  <a:lnTo>
                    <a:pt x="0" y="8685"/>
                  </a:lnTo>
                  <a:lnTo>
                    <a:pt x="24465" y="2345"/>
                  </a:lnTo>
                  <a:lnTo>
                    <a:pt x="63586" y="0"/>
                  </a:lnTo>
                  <a:lnTo>
                    <a:pt x="96149" y="597"/>
                  </a:lnTo>
                  <a:lnTo>
                    <a:pt x="130933" y="8292"/>
                  </a:lnTo>
                  <a:lnTo>
                    <a:pt x="143742" y="14071"/>
                  </a:lnTo>
                  <a:lnTo>
                    <a:pt x="155313" y="22519"/>
                  </a:lnTo>
                  <a:lnTo>
                    <a:pt x="161632" y="32154"/>
                  </a:lnTo>
                  <a:lnTo>
                    <a:pt x="163317" y="37192"/>
                  </a:lnTo>
                  <a:lnTo>
                    <a:pt x="162838" y="49846"/>
                  </a:lnTo>
                  <a:lnTo>
                    <a:pt x="158802" y="63408"/>
                  </a:lnTo>
                  <a:lnTo>
                    <a:pt x="151130" y="75315"/>
                  </a:lnTo>
                  <a:lnTo>
                    <a:pt x="136893" y="87721"/>
                  </a:lnTo>
                  <a:lnTo>
                    <a:pt x="117162" y="100696"/>
                  </a:lnTo>
                  <a:lnTo>
                    <a:pt x="96950" y="124735"/>
                  </a:lnTo>
                  <a:lnTo>
                    <a:pt x="97265" y="126254"/>
                  </a:lnTo>
                  <a:lnTo>
                    <a:pt x="104108" y="135027"/>
                  </a:lnTo>
                  <a:lnTo>
                    <a:pt x="106447" y="137524"/>
                  </a:lnTo>
                  <a:lnTo>
                    <a:pt x="140557" y="155766"/>
                  </a:lnTo>
                  <a:lnTo>
                    <a:pt x="165445" y="163983"/>
                  </a:lnTo>
                  <a:lnTo>
                    <a:pt x="171151" y="164766"/>
                  </a:lnTo>
                  <a:lnTo>
                    <a:pt x="175837" y="167052"/>
                  </a:lnTo>
                  <a:lnTo>
                    <a:pt x="183395" y="174295"/>
                  </a:lnTo>
                  <a:lnTo>
                    <a:pt x="200924" y="203608"/>
                  </a:lnTo>
                  <a:lnTo>
                    <a:pt x="201859" y="208821"/>
                  </a:lnTo>
                  <a:lnTo>
                    <a:pt x="200546" y="219318"/>
                  </a:lnTo>
                  <a:lnTo>
                    <a:pt x="194849" y="230930"/>
                  </a:lnTo>
                  <a:lnTo>
                    <a:pt x="179567" y="247328"/>
                  </a:lnTo>
                  <a:lnTo>
                    <a:pt x="155916" y="257026"/>
                  </a:lnTo>
                  <a:lnTo>
                    <a:pt x="95250" y="2615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99"/>
            <p:cNvSpPr/>
            <p:nvPr>
              <p:custDataLst>
                <p:tags r:id="rId95"/>
              </p:custDataLst>
            </p:nvPr>
          </p:nvSpPr>
          <p:spPr>
            <a:xfrm>
              <a:off x="6437791" y="3373438"/>
              <a:ext cx="118585" cy="90745"/>
            </a:xfrm>
            <a:custGeom>
              <a:avLst/>
              <a:gdLst/>
              <a:ahLst/>
              <a:cxnLst/>
              <a:rect l="0" t="0" r="0" b="0"/>
              <a:pathLst>
                <a:path w="118585" h="90745">
                  <a:moveTo>
                    <a:pt x="23334" y="0"/>
                  </a:moveTo>
                  <a:lnTo>
                    <a:pt x="23334" y="0"/>
                  </a:lnTo>
                  <a:lnTo>
                    <a:pt x="27547" y="0"/>
                  </a:lnTo>
                  <a:lnTo>
                    <a:pt x="28788" y="1763"/>
                  </a:lnTo>
                  <a:lnTo>
                    <a:pt x="30168" y="8427"/>
                  </a:lnTo>
                  <a:lnTo>
                    <a:pt x="13292" y="44151"/>
                  </a:lnTo>
                  <a:lnTo>
                    <a:pt x="1945" y="68976"/>
                  </a:lnTo>
                  <a:lnTo>
                    <a:pt x="0" y="81534"/>
                  </a:lnTo>
                  <a:lnTo>
                    <a:pt x="2086" y="87096"/>
                  </a:lnTo>
                  <a:lnTo>
                    <a:pt x="3877" y="89814"/>
                  </a:lnTo>
                  <a:lnTo>
                    <a:pt x="7717" y="90744"/>
                  </a:lnTo>
                  <a:lnTo>
                    <a:pt x="42998" y="85238"/>
                  </a:lnTo>
                  <a:lnTo>
                    <a:pt x="59440" y="78760"/>
                  </a:lnTo>
                  <a:lnTo>
                    <a:pt x="83880" y="66064"/>
                  </a:lnTo>
                  <a:lnTo>
                    <a:pt x="118584" y="55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00"/>
            <p:cNvSpPr/>
            <p:nvPr>
              <p:custDataLst>
                <p:tags r:id="rId96"/>
              </p:custDataLst>
            </p:nvPr>
          </p:nvSpPr>
          <p:spPr>
            <a:xfrm>
              <a:off x="6532563" y="3397250"/>
              <a:ext cx="23813" cy="182563"/>
            </a:xfrm>
            <a:custGeom>
              <a:avLst/>
              <a:gdLst/>
              <a:ahLst/>
              <a:cxnLst/>
              <a:rect l="0" t="0" r="0" b="0"/>
              <a:pathLst>
                <a:path w="23813" h="182563">
                  <a:moveTo>
                    <a:pt x="23812" y="0"/>
                  </a:moveTo>
                  <a:lnTo>
                    <a:pt x="23812" y="0"/>
                  </a:lnTo>
                  <a:lnTo>
                    <a:pt x="19598" y="8427"/>
                  </a:lnTo>
                  <a:lnTo>
                    <a:pt x="16364" y="43149"/>
                  </a:lnTo>
                  <a:lnTo>
                    <a:pt x="15939" y="76695"/>
                  </a:lnTo>
                  <a:lnTo>
                    <a:pt x="13535" y="110334"/>
                  </a:lnTo>
                  <a:lnTo>
                    <a:pt x="8674" y="144371"/>
                  </a:lnTo>
                  <a:lnTo>
                    <a:pt x="0" y="182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01"/>
            <p:cNvSpPr/>
            <p:nvPr>
              <p:custDataLst>
                <p:tags r:id="rId97"/>
              </p:custDataLst>
            </p:nvPr>
          </p:nvSpPr>
          <p:spPr>
            <a:xfrm>
              <a:off x="6596063" y="3254483"/>
              <a:ext cx="71438" cy="95143"/>
            </a:xfrm>
            <a:custGeom>
              <a:avLst/>
              <a:gdLst/>
              <a:ahLst/>
              <a:cxnLst/>
              <a:rect l="0" t="0" r="0" b="0"/>
              <a:pathLst>
                <a:path w="71438" h="95143">
                  <a:moveTo>
                    <a:pt x="0" y="23705"/>
                  </a:moveTo>
                  <a:lnTo>
                    <a:pt x="0" y="23705"/>
                  </a:lnTo>
                  <a:lnTo>
                    <a:pt x="0" y="12657"/>
                  </a:lnTo>
                  <a:lnTo>
                    <a:pt x="881" y="11048"/>
                  </a:lnTo>
                  <a:lnTo>
                    <a:pt x="2351" y="9975"/>
                  </a:lnTo>
                  <a:lnTo>
                    <a:pt x="6336" y="7901"/>
                  </a:lnTo>
                  <a:lnTo>
                    <a:pt x="13537" y="2657"/>
                  </a:lnTo>
                  <a:lnTo>
                    <a:pt x="21258" y="711"/>
                  </a:lnTo>
                  <a:lnTo>
                    <a:pt x="42834" y="0"/>
                  </a:lnTo>
                  <a:lnTo>
                    <a:pt x="52258" y="2292"/>
                  </a:lnTo>
                  <a:lnTo>
                    <a:pt x="56005" y="4137"/>
                  </a:lnTo>
                  <a:lnTo>
                    <a:pt x="62520" y="10892"/>
                  </a:lnTo>
                  <a:lnTo>
                    <a:pt x="67474" y="18892"/>
                  </a:lnTo>
                  <a:lnTo>
                    <a:pt x="69675" y="25387"/>
                  </a:lnTo>
                  <a:lnTo>
                    <a:pt x="66702" y="42430"/>
                  </a:lnTo>
                  <a:lnTo>
                    <a:pt x="56020" y="60022"/>
                  </a:lnTo>
                  <a:lnTo>
                    <a:pt x="46652" y="66304"/>
                  </a:lnTo>
                  <a:lnTo>
                    <a:pt x="7906" y="77869"/>
                  </a:lnTo>
                  <a:lnTo>
                    <a:pt x="2343" y="78853"/>
                  </a:lnTo>
                  <a:lnTo>
                    <a:pt x="1561" y="78109"/>
                  </a:lnTo>
                  <a:lnTo>
                    <a:pt x="693" y="74930"/>
                  </a:lnTo>
                  <a:lnTo>
                    <a:pt x="2659" y="70578"/>
                  </a:lnTo>
                  <a:lnTo>
                    <a:pt x="4418" y="68183"/>
                  </a:lnTo>
                  <a:lnTo>
                    <a:pt x="15322" y="60598"/>
                  </a:lnTo>
                  <a:lnTo>
                    <a:pt x="19034" y="59765"/>
                  </a:lnTo>
                  <a:lnTo>
                    <a:pt x="22390" y="60092"/>
                  </a:lnTo>
                  <a:lnTo>
                    <a:pt x="42542" y="66954"/>
                  </a:lnTo>
                  <a:lnTo>
                    <a:pt x="71437" y="951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02"/>
            <p:cNvSpPr/>
            <p:nvPr>
              <p:custDataLst>
                <p:tags r:id="rId98"/>
              </p:custDataLst>
            </p:nvPr>
          </p:nvSpPr>
          <p:spPr>
            <a:xfrm>
              <a:off x="6754812" y="3444875"/>
              <a:ext cx="158752" cy="23814"/>
            </a:xfrm>
            <a:custGeom>
              <a:avLst/>
              <a:gdLst/>
              <a:ahLst/>
              <a:cxnLst/>
              <a:rect l="0" t="0" r="0" b="0"/>
              <a:pathLst>
                <a:path w="158752" h="23814">
                  <a:moveTo>
                    <a:pt x="158751" y="0"/>
                  </a:moveTo>
                  <a:lnTo>
                    <a:pt x="158751" y="0"/>
                  </a:lnTo>
                  <a:lnTo>
                    <a:pt x="154537" y="0"/>
                  </a:lnTo>
                  <a:lnTo>
                    <a:pt x="119379" y="7202"/>
                  </a:lnTo>
                  <a:lnTo>
                    <a:pt x="83013" y="14177"/>
                  </a:lnTo>
                  <a:lnTo>
                    <a:pt x="45302" y="15862"/>
                  </a:lnTo>
                  <a:lnTo>
                    <a:pt x="35127" y="16751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03"/>
            <p:cNvSpPr/>
            <p:nvPr>
              <p:custDataLst>
                <p:tags r:id="rId99"/>
              </p:custDataLst>
            </p:nvPr>
          </p:nvSpPr>
          <p:spPr>
            <a:xfrm>
              <a:off x="6939106" y="3287316"/>
              <a:ext cx="211180" cy="260748"/>
            </a:xfrm>
            <a:custGeom>
              <a:avLst/>
              <a:gdLst/>
              <a:ahLst/>
              <a:cxnLst/>
              <a:rect l="0" t="0" r="0" b="0"/>
              <a:pathLst>
                <a:path w="211180" h="260748">
                  <a:moveTo>
                    <a:pt x="37957" y="38497"/>
                  </a:moveTo>
                  <a:lnTo>
                    <a:pt x="37957" y="38497"/>
                  </a:lnTo>
                  <a:lnTo>
                    <a:pt x="37957" y="27449"/>
                  </a:lnTo>
                  <a:lnTo>
                    <a:pt x="40308" y="22415"/>
                  </a:lnTo>
                  <a:lnTo>
                    <a:pt x="49004" y="11997"/>
                  </a:lnTo>
                  <a:lnTo>
                    <a:pt x="60829" y="4089"/>
                  </a:lnTo>
                  <a:lnTo>
                    <a:pt x="75504" y="373"/>
                  </a:lnTo>
                  <a:lnTo>
                    <a:pt x="107175" y="0"/>
                  </a:lnTo>
                  <a:lnTo>
                    <a:pt x="142071" y="9897"/>
                  </a:lnTo>
                  <a:lnTo>
                    <a:pt x="181474" y="29707"/>
                  </a:lnTo>
                  <a:lnTo>
                    <a:pt x="196995" y="46769"/>
                  </a:lnTo>
                  <a:lnTo>
                    <a:pt x="207850" y="72730"/>
                  </a:lnTo>
                  <a:lnTo>
                    <a:pt x="211179" y="99008"/>
                  </a:lnTo>
                  <a:lnTo>
                    <a:pt x="206114" y="136587"/>
                  </a:lnTo>
                  <a:lnTo>
                    <a:pt x="205625" y="140932"/>
                  </a:lnTo>
                  <a:lnTo>
                    <a:pt x="196507" y="159688"/>
                  </a:lnTo>
                  <a:lnTo>
                    <a:pt x="167352" y="194323"/>
                  </a:lnTo>
                  <a:lnTo>
                    <a:pt x="130125" y="221022"/>
                  </a:lnTo>
                  <a:lnTo>
                    <a:pt x="102905" y="233791"/>
                  </a:lnTo>
                  <a:lnTo>
                    <a:pt x="67273" y="245154"/>
                  </a:lnTo>
                  <a:lnTo>
                    <a:pt x="62792" y="247706"/>
                  </a:lnTo>
                  <a:lnTo>
                    <a:pt x="37472" y="251801"/>
                  </a:lnTo>
                  <a:lnTo>
                    <a:pt x="20958" y="251628"/>
                  </a:lnTo>
                  <a:lnTo>
                    <a:pt x="4110" y="245935"/>
                  </a:lnTo>
                  <a:lnTo>
                    <a:pt x="2163" y="243817"/>
                  </a:lnTo>
                  <a:lnTo>
                    <a:pt x="0" y="236759"/>
                  </a:lnTo>
                  <a:lnTo>
                    <a:pt x="1390" y="227743"/>
                  </a:lnTo>
                  <a:lnTo>
                    <a:pt x="7131" y="215102"/>
                  </a:lnTo>
                  <a:lnTo>
                    <a:pt x="21186" y="198715"/>
                  </a:lnTo>
                  <a:lnTo>
                    <a:pt x="30796" y="193490"/>
                  </a:lnTo>
                  <a:lnTo>
                    <a:pt x="62917" y="185286"/>
                  </a:lnTo>
                  <a:lnTo>
                    <a:pt x="101608" y="192818"/>
                  </a:lnTo>
                  <a:lnTo>
                    <a:pt x="138812" y="211580"/>
                  </a:lnTo>
                  <a:lnTo>
                    <a:pt x="161850" y="227614"/>
                  </a:lnTo>
                  <a:lnTo>
                    <a:pt x="188769" y="2607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SMARTInkShape-Group25"/>
          <p:cNvGrpSpPr/>
          <p:nvPr/>
        </p:nvGrpSpPr>
        <p:grpSpPr>
          <a:xfrm>
            <a:off x="7217061" y="3247091"/>
            <a:ext cx="1625091" cy="554973"/>
            <a:chOff x="7217061" y="3247091"/>
            <a:chExt cx="1625091" cy="554973"/>
          </a:xfrm>
        </p:grpSpPr>
        <p:sp>
          <p:nvSpPr>
            <p:cNvPr id="72" name="SMARTInkShape-104"/>
            <p:cNvSpPr/>
            <p:nvPr>
              <p:custDataLst>
                <p:tags r:id="rId70"/>
              </p:custDataLst>
            </p:nvPr>
          </p:nvSpPr>
          <p:spPr>
            <a:xfrm>
              <a:off x="7217061" y="3278188"/>
              <a:ext cx="61627" cy="325438"/>
            </a:xfrm>
            <a:custGeom>
              <a:avLst/>
              <a:gdLst/>
              <a:ahLst/>
              <a:cxnLst/>
              <a:rect l="0" t="0" r="0" b="0"/>
              <a:pathLst>
                <a:path w="61627" h="325438">
                  <a:moveTo>
                    <a:pt x="61626" y="0"/>
                  </a:moveTo>
                  <a:lnTo>
                    <a:pt x="61626" y="0"/>
                  </a:lnTo>
                  <a:lnTo>
                    <a:pt x="61626" y="6834"/>
                  </a:lnTo>
                  <a:lnTo>
                    <a:pt x="48088" y="41287"/>
                  </a:lnTo>
                  <a:lnTo>
                    <a:pt x="30913" y="79585"/>
                  </a:lnTo>
                  <a:lnTo>
                    <a:pt x="17375" y="112048"/>
                  </a:lnTo>
                  <a:lnTo>
                    <a:pt x="7727" y="149224"/>
                  </a:lnTo>
                  <a:lnTo>
                    <a:pt x="0" y="188102"/>
                  </a:lnTo>
                  <a:lnTo>
                    <a:pt x="1033" y="216835"/>
                  </a:lnTo>
                  <a:lnTo>
                    <a:pt x="10856" y="252568"/>
                  </a:lnTo>
                  <a:lnTo>
                    <a:pt x="14833" y="267001"/>
                  </a:lnTo>
                  <a:lnTo>
                    <a:pt x="33779" y="302788"/>
                  </a:lnTo>
                  <a:lnTo>
                    <a:pt x="37500" y="313630"/>
                  </a:lnTo>
                  <a:lnTo>
                    <a:pt x="45752" y="325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05"/>
            <p:cNvSpPr/>
            <p:nvPr>
              <p:custDataLst>
                <p:tags r:id="rId71"/>
              </p:custDataLst>
            </p:nvPr>
          </p:nvSpPr>
          <p:spPr>
            <a:xfrm>
              <a:off x="7302499" y="3390431"/>
              <a:ext cx="125711" cy="173508"/>
            </a:xfrm>
            <a:custGeom>
              <a:avLst/>
              <a:gdLst/>
              <a:ahLst/>
              <a:cxnLst/>
              <a:rect l="0" t="0" r="0" b="0"/>
              <a:pathLst>
                <a:path w="125711" h="173508">
                  <a:moveTo>
                    <a:pt x="0" y="14757"/>
                  </a:moveTo>
                  <a:lnTo>
                    <a:pt x="0" y="14757"/>
                  </a:lnTo>
                  <a:lnTo>
                    <a:pt x="6835" y="7922"/>
                  </a:lnTo>
                  <a:lnTo>
                    <a:pt x="16040" y="2932"/>
                  </a:lnTo>
                  <a:lnTo>
                    <a:pt x="29936" y="81"/>
                  </a:lnTo>
                  <a:lnTo>
                    <a:pt x="56773" y="0"/>
                  </a:lnTo>
                  <a:lnTo>
                    <a:pt x="91196" y="5747"/>
                  </a:lnTo>
                  <a:lnTo>
                    <a:pt x="108063" y="10715"/>
                  </a:lnTo>
                  <a:lnTo>
                    <a:pt x="120018" y="17773"/>
                  </a:lnTo>
                  <a:lnTo>
                    <a:pt x="122345" y="21177"/>
                  </a:lnTo>
                  <a:lnTo>
                    <a:pt x="125620" y="34396"/>
                  </a:lnTo>
                  <a:lnTo>
                    <a:pt x="125710" y="50366"/>
                  </a:lnTo>
                  <a:lnTo>
                    <a:pt x="122605" y="64097"/>
                  </a:lnTo>
                  <a:lnTo>
                    <a:pt x="115933" y="74315"/>
                  </a:lnTo>
                  <a:lnTo>
                    <a:pt x="87038" y="111054"/>
                  </a:lnTo>
                  <a:lnTo>
                    <a:pt x="61303" y="147748"/>
                  </a:lnTo>
                  <a:lnTo>
                    <a:pt x="39689" y="1735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06"/>
            <p:cNvSpPr/>
            <p:nvPr>
              <p:custDataLst>
                <p:tags r:id="rId72"/>
              </p:custDataLst>
            </p:nvPr>
          </p:nvSpPr>
          <p:spPr>
            <a:xfrm>
              <a:off x="7437438" y="3563938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7937"/>
                  </a:moveTo>
                  <a:lnTo>
                    <a:pt x="0" y="79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07"/>
            <p:cNvSpPr/>
            <p:nvPr>
              <p:custDataLst>
                <p:tags r:id="rId73"/>
              </p:custDataLst>
            </p:nvPr>
          </p:nvSpPr>
          <p:spPr>
            <a:xfrm>
              <a:off x="7493028" y="3429000"/>
              <a:ext cx="69715" cy="110419"/>
            </a:xfrm>
            <a:custGeom>
              <a:avLst/>
              <a:gdLst/>
              <a:ahLst/>
              <a:cxnLst/>
              <a:rect l="0" t="0" r="0" b="0"/>
              <a:pathLst>
                <a:path w="69715" h="110419">
                  <a:moveTo>
                    <a:pt x="7909" y="0"/>
                  </a:moveTo>
                  <a:lnTo>
                    <a:pt x="7909" y="0"/>
                  </a:lnTo>
                  <a:lnTo>
                    <a:pt x="3695" y="4214"/>
                  </a:lnTo>
                  <a:lnTo>
                    <a:pt x="1626" y="10986"/>
                  </a:lnTo>
                  <a:lnTo>
                    <a:pt x="68" y="49371"/>
                  </a:lnTo>
                  <a:lnTo>
                    <a:pt x="0" y="67742"/>
                  </a:lnTo>
                  <a:lnTo>
                    <a:pt x="8408" y="88569"/>
                  </a:lnTo>
                  <a:lnTo>
                    <a:pt x="17856" y="103070"/>
                  </a:lnTo>
                  <a:lnTo>
                    <a:pt x="21596" y="105755"/>
                  </a:lnTo>
                  <a:lnTo>
                    <a:pt x="30455" y="108738"/>
                  </a:lnTo>
                  <a:lnTo>
                    <a:pt x="45360" y="110418"/>
                  </a:lnTo>
                  <a:lnTo>
                    <a:pt x="53363" y="108458"/>
                  </a:lnTo>
                  <a:lnTo>
                    <a:pt x="65688" y="100015"/>
                  </a:lnTo>
                  <a:lnTo>
                    <a:pt x="68867" y="95016"/>
                  </a:lnTo>
                  <a:lnTo>
                    <a:pt x="69714" y="92448"/>
                  </a:lnTo>
                  <a:lnTo>
                    <a:pt x="69397" y="89854"/>
                  </a:lnTo>
                  <a:lnTo>
                    <a:pt x="64426" y="80930"/>
                  </a:lnTo>
                  <a:lnTo>
                    <a:pt x="55328" y="79835"/>
                  </a:lnTo>
                  <a:lnTo>
                    <a:pt x="23784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08"/>
            <p:cNvSpPr/>
            <p:nvPr>
              <p:custDataLst>
                <p:tags r:id="rId74"/>
              </p:custDataLst>
            </p:nvPr>
          </p:nvSpPr>
          <p:spPr>
            <a:xfrm>
              <a:off x="7588249" y="3436937"/>
              <a:ext cx="66518" cy="111127"/>
            </a:xfrm>
            <a:custGeom>
              <a:avLst/>
              <a:gdLst/>
              <a:ahLst/>
              <a:cxnLst/>
              <a:rect l="0" t="0" r="0" b="0"/>
              <a:pathLst>
                <a:path w="66518" h="111127">
                  <a:moveTo>
                    <a:pt x="39689" y="0"/>
                  </a:moveTo>
                  <a:lnTo>
                    <a:pt x="39689" y="0"/>
                  </a:lnTo>
                  <a:lnTo>
                    <a:pt x="35474" y="0"/>
                  </a:lnTo>
                  <a:lnTo>
                    <a:pt x="31054" y="2352"/>
                  </a:lnTo>
                  <a:lnTo>
                    <a:pt x="558" y="23361"/>
                  </a:lnTo>
                  <a:lnTo>
                    <a:pt x="166" y="27892"/>
                  </a:lnTo>
                  <a:lnTo>
                    <a:pt x="1875" y="30060"/>
                  </a:lnTo>
                  <a:lnTo>
                    <a:pt x="8477" y="34821"/>
                  </a:lnTo>
                  <a:lnTo>
                    <a:pt x="41536" y="47688"/>
                  </a:lnTo>
                  <a:lnTo>
                    <a:pt x="51681" y="56767"/>
                  </a:lnTo>
                  <a:lnTo>
                    <a:pt x="65379" y="72754"/>
                  </a:lnTo>
                  <a:lnTo>
                    <a:pt x="66517" y="76725"/>
                  </a:lnTo>
                  <a:lnTo>
                    <a:pt x="65429" y="85841"/>
                  </a:lnTo>
                  <a:lnTo>
                    <a:pt x="59859" y="96676"/>
                  </a:lnTo>
                  <a:lnTo>
                    <a:pt x="48408" y="105472"/>
                  </a:lnTo>
                  <a:lnTo>
                    <a:pt x="0" y="1111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09"/>
            <p:cNvSpPr/>
            <p:nvPr>
              <p:custDataLst>
                <p:tags r:id="rId75"/>
              </p:custDataLst>
            </p:nvPr>
          </p:nvSpPr>
          <p:spPr>
            <a:xfrm>
              <a:off x="7619999" y="3430103"/>
              <a:ext cx="47626" cy="6835"/>
            </a:xfrm>
            <a:custGeom>
              <a:avLst/>
              <a:gdLst/>
              <a:ahLst/>
              <a:cxnLst/>
              <a:rect l="0" t="0" r="0" b="0"/>
              <a:pathLst>
                <a:path w="47626" h="6835">
                  <a:moveTo>
                    <a:pt x="47625" y="6834"/>
                  </a:moveTo>
                  <a:lnTo>
                    <a:pt x="47625" y="6834"/>
                  </a:lnTo>
                  <a:lnTo>
                    <a:pt x="47625" y="0"/>
                  </a:lnTo>
                  <a:lnTo>
                    <a:pt x="40406" y="4570"/>
                  </a:lnTo>
                  <a:lnTo>
                    <a:pt x="0" y="68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10"/>
            <p:cNvSpPr/>
            <p:nvPr>
              <p:custDataLst>
                <p:tags r:id="rId76"/>
              </p:custDataLst>
            </p:nvPr>
          </p:nvSpPr>
          <p:spPr>
            <a:xfrm>
              <a:off x="7580313" y="3247091"/>
              <a:ext cx="212357" cy="372410"/>
            </a:xfrm>
            <a:custGeom>
              <a:avLst/>
              <a:gdLst/>
              <a:ahLst/>
              <a:cxnLst/>
              <a:rect l="0" t="0" r="0" b="0"/>
              <a:pathLst>
                <a:path w="212357" h="372410">
                  <a:moveTo>
                    <a:pt x="0" y="15222"/>
                  </a:moveTo>
                  <a:lnTo>
                    <a:pt x="0" y="15222"/>
                  </a:lnTo>
                  <a:lnTo>
                    <a:pt x="0" y="6794"/>
                  </a:lnTo>
                  <a:lnTo>
                    <a:pt x="1763" y="4311"/>
                  </a:lnTo>
                  <a:lnTo>
                    <a:pt x="4702" y="2657"/>
                  </a:lnTo>
                  <a:lnTo>
                    <a:pt x="17881" y="0"/>
                  </a:lnTo>
                  <a:lnTo>
                    <a:pt x="46225" y="17605"/>
                  </a:lnTo>
                  <a:lnTo>
                    <a:pt x="81665" y="44139"/>
                  </a:lnTo>
                  <a:lnTo>
                    <a:pt x="114621" y="75410"/>
                  </a:lnTo>
                  <a:lnTo>
                    <a:pt x="147058" y="113585"/>
                  </a:lnTo>
                  <a:lnTo>
                    <a:pt x="169113" y="147409"/>
                  </a:lnTo>
                  <a:lnTo>
                    <a:pt x="184261" y="168845"/>
                  </a:lnTo>
                  <a:lnTo>
                    <a:pt x="194726" y="197637"/>
                  </a:lnTo>
                  <a:lnTo>
                    <a:pt x="203413" y="231940"/>
                  </a:lnTo>
                  <a:lnTo>
                    <a:pt x="211897" y="265777"/>
                  </a:lnTo>
                  <a:lnTo>
                    <a:pt x="212356" y="279156"/>
                  </a:lnTo>
                  <a:lnTo>
                    <a:pt x="206775" y="301563"/>
                  </a:lnTo>
                  <a:lnTo>
                    <a:pt x="188777" y="332309"/>
                  </a:lnTo>
                  <a:lnTo>
                    <a:pt x="149476" y="356414"/>
                  </a:lnTo>
                  <a:lnTo>
                    <a:pt x="111124" y="3724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11"/>
            <p:cNvSpPr/>
            <p:nvPr>
              <p:custDataLst>
                <p:tags r:id="rId77"/>
              </p:custDataLst>
            </p:nvPr>
          </p:nvSpPr>
          <p:spPr>
            <a:xfrm>
              <a:off x="7818775" y="3257739"/>
              <a:ext cx="63163" cy="377637"/>
            </a:xfrm>
            <a:custGeom>
              <a:avLst/>
              <a:gdLst/>
              <a:ahLst/>
              <a:cxnLst/>
              <a:rect l="0" t="0" r="0" b="0"/>
              <a:pathLst>
                <a:path w="63163" h="377637">
                  <a:moveTo>
                    <a:pt x="39349" y="4574"/>
                  </a:moveTo>
                  <a:lnTo>
                    <a:pt x="39349" y="4574"/>
                  </a:lnTo>
                  <a:lnTo>
                    <a:pt x="43923" y="0"/>
                  </a:lnTo>
                  <a:lnTo>
                    <a:pt x="41970" y="1953"/>
                  </a:lnTo>
                  <a:lnTo>
                    <a:pt x="33166" y="40464"/>
                  </a:lnTo>
                  <a:lnTo>
                    <a:pt x="20712" y="79060"/>
                  </a:lnTo>
                  <a:lnTo>
                    <a:pt x="11104" y="109245"/>
                  </a:lnTo>
                  <a:lnTo>
                    <a:pt x="8292" y="143561"/>
                  </a:lnTo>
                  <a:lnTo>
                    <a:pt x="3524" y="176275"/>
                  </a:lnTo>
                  <a:lnTo>
                    <a:pt x="806" y="210572"/>
                  </a:lnTo>
                  <a:lnTo>
                    <a:pt x="0" y="244448"/>
                  </a:lnTo>
                  <a:lnTo>
                    <a:pt x="5184" y="279400"/>
                  </a:lnTo>
                  <a:lnTo>
                    <a:pt x="13741" y="318279"/>
                  </a:lnTo>
                  <a:lnTo>
                    <a:pt x="17357" y="331238"/>
                  </a:lnTo>
                  <a:lnTo>
                    <a:pt x="22519" y="341140"/>
                  </a:lnTo>
                  <a:lnTo>
                    <a:pt x="40999" y="362911"/>
                  </a:lnTo>
                  <a:lnTo>
                    <a:pt x="63162" y="3776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12"/>
            <p:cNvSpPr/>
            <p:nvPr>
              <p:custDataLst>
                <p:tags r:id="rId78"/>
              </p:custDataLst>
            </p:nvPr>
          </p:nvSpPr>
          <p:spPr>
            <a:xfrm>
              <a:off x="7889875" y="3405293"/>
              <a:ext cx="77416" cy="166583"/>
            </a:xfrm>
            <a:custGeom>
              <a:avLst/>
              <a:gdLst/>
              <a:ahLst/>
              <a:cxnLst/>
              <a:rect l="0" t="0" r="0" b="0"/>
              <a:pathLst>
                <a:path w="77416" h="166583">
                  <a:moveTo>
                    <a:pt x="0" y="15770"/>
                  </a:moveTo>
                  <a:lnTo>
                    <a:pt x="0" y="15770"/>
                  </a:lnTo>
                  <a:lnTo>
                    <a:pt x="0" y="11555"/>
                  </a:lnTo>
                  <a:lnTo>
                    <a:pt x="881" y="10314"/>
                  </a:lnTo>
                  <a:lnTo>
                    <a:pt x="2352" y="9487"/>
                  </a:lnTo>
                  <a:lnTo>
                    <a:pt x="39370" y="694"/>
                  </a:lnTo>
                  <a:lnTo>
                    <a:pt x="61683" y="0"/>
                  </a:lnTo>
                  <a:lnTo>
                    <a:pt x="69454" y="2293"/>
                  </a:lnTo>
                  <a:lnTo>
                    <a:pt x="72761" y="4139"/>
                  </a:lnTo>
                  <a:lnTo>
                    <a:pt x="74965" y="7134"/>
                  </a:lnTo>
                  <a:lnTo>
                    <a:pt x="77415" y="15165"/>
                  </a:lnTo>
                  <a:lnTo>
                    <a:pt x="77187" y="18895"/>
                  </a:lnTo>
                  <a:lnTo>
                    <a:pt x="74580" y="25390"/>
                  </a:lnTo>
                  <a:lnTo>
                    <a:pt x="68155" y="34005"/>
                  </a:lnTo>
                  <a:lnTo>
                    <a:pt x="56452" y="42143"/>
                  </a:lnTo>
                  <a:lnTo>
                    <a:pt x="33410" y="54214"/>
                  </a:lnTo>
                  <a:lnTo>
                    <a:pt x="32488" y="57256"/>
                  </a:lnTo>
                  <a:lnTo>
                    <a:pt x="32242" y="59302"/>
                  </a:lnTo>
                  <a:lnTo>
                    <a:pt x="34320" y="63927"/>
                  </a:lnTo>
                  <a:lnTo>
                    <a:pt x="65863" y="101686"/>
                  </a:lnTo>
                  <a:lnTo>
                    <a:pt x="66839" y="105680"/>
                  </a:lnTo>
                  <a:lnTo>
                    <a:pt x="66608" y="109223"/>
                  </a:lnTo>
                  <a:lnTo>
                    <a:pt x="59899" y="125462"/>
                  </a:lnTo>
                  <a:lnTo>
                    <a:pt x="48420" y="140483"/>
                  </a:lnTo>
                  <a:lnTo>
                    <a:pt x="41216" y="146163"/>
                  </a:lnTo>
                  <a:lnTo>
                    <a:pt x="0" y="1665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13"/>
            <p:cNvSpPr/>
            <p:nvPr>
              <p:custDataLst>
                <p:tags r:id="rId79"/>
              </p:custDataLst>
            </p:nvPr>
          </p:nvSpPr>
          <p:spPr>
            <a:xfrm>
              <a:off x="7977187" y="3571875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7938" y="0"/>
                  </a:moveTo>
                  <a:lnTo>
                    <a:pt x="793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14"/>
            <p:cNvSpPr/>
            <p:nvPr>
              <p:custDataLst>
                <p:tags r:id="rId80"/>
              </p:custDataLst>
            </p:nvPr>
          </p:nvSpPr>
          <p:spPr>
            <a:xfrm>
              <a:off x="8034502" y="3444875"/>
              <a:ext cx="91870" cy="142279"/>
            </a:xfrm>
            <a:custGeom>
              <a:avLst/>
              <a:gdLst/>
              <a:ahLst/>
              <a:cxnLst/>
              <a:rect l="0" t="0" r="0" b="0"/>
              <a:pathLst>
                <a:path w="91870" h="142279">
                  <a:moveTo>
                    <a:pt x="29997" y="0"/>
                  </a:moveTo>
                  <a:lnTo>
                    <a:pt x="29997" y="0"/>
                  </a:lnTo>
                  <a:lnTo>
                    <a:pt x="25784" y="0"/>
                  </a:lnTo>
                  <a:lnTo>
                    <a:pt x="24542" y="882"/>
                  </a:lnTo>
                  <a:lnTo>
                    <a:pt x="23715" y="2352"/>
                  </a:lnTo>
                  <a:lnTo>
                    <a:pt x="23164" y="4214"/>
                  </a:lnTo>
                  <a:lnTo>
                    <a:pt x="9640" y="22364"/>
                  </a:lnTo>
                  <a:lnTo>
                    <a:pt x="207" y="54477"/>
                  </a:lnTo>
                  <a:lnTo>
                    <a:pt x="0" y="66545"/>
                  </a:lnTo>
                  <a:lnTo>
                    <a:pt x="5196" y="95161"/>
                  </a:lnTo>
                  <a:lnTo>
                    <a:pt x="10450" y="104324"/>
                  </a:lnTo>
                  <a:lnTo>
                    <a:pt x="39263" y="136082"/>
                  </a:lnTo>
                  <a:lnTo>
                    <a:pt x="49991" y="139855"/>
                  </a:lnTo>
                  <a:lnTo>
                    <a:pt x="70009" y="142278"/>
                  </a:lnTo>
                  <a:lnTo>
                    <a:pt x="73429" y="140713"/>
                  </a:lnTo>
                  <a:lnTo>
                    <a:pt x="79580" y="134271"/>
                  </a:lnTo>
                  <a:lnTo>
                    <a:pt x="88002" y="116513"/>
                  </a:lnTo>
                  <a:lnTo>
                    <a:pt x="91869" y="98708"/>
                  </a:lnTo>
                  <a:lnTo>
                    <a:pt x="88801" y="78048"/>
                  </a:lnTo>
                  <a:lnTo>
                    <a:pt x="74798" y="49515"/>
                  </a:lnTo>
                  <a:lnTo>
                    <a:pt x="66986" y="38386"/>
                  </a:lnTo>
                  <a:lnTo>
                    <a:pt x="29997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15"/>
            <p:cNvSpPr/>
            <p:nvPr>
              <p:custDataLst>
                <p:tags r:id="rId81"/>
              </p:custDataLst>
            </p:nvPr>
          </p:nvSpPr>
          <p:spPr>
            <a:xfrm>
              <a:off x="8153367" y="3464114"/>
              <a:ext cx="77821" cy="98118"/>
            </a:xfrm>
            <a:custGeom>
              <a:avLst/>
              <a:gdLst/>
              <a:ahLst/>
              <a:cxnLst/>
              <a:rect l="0" t="0" r="0" b="0"/>
              <a:pathLst>
                <a:path w="77821" h="98118">
                  <a:moveTo>
                    <a:pt x="30195" y="4574"/>
                  </a:moveTo>
                  <a:lnTo>
                    <a:pt x="30195" y="4574"/>
                  </a:lnTo>
                  <a:lnTo>
                    <a:pt x="30195" y="0"/>
                  </a:lnTo>
                  <a:lnTo>
                    <a:pt x="29313" y="12156"/>
                  </a:lnTo>
                  <a:lnTo>
                    <a:pt x="16656" y="46527"/>
                  </a:lnTo>
                  <a:lnTo>
                    <a:pt x="0" y="85012"/>
                  </a:lnTo>
                  <a:lnTo>
                    <a:pt x="364" y="88185"/>
                  </a:lnTo>
                  <a:lnTo>
                    <a:pt x="5416" y="98117"/>
                  </a:lnTo>
                  <a:lnTo>
                    <a:pt x="6619" y="97804"/>
                  </a:lnTo>
                  <a:lnTo>
                    <a:pt x="10310" y="95104"/>
                  </a:lnTo>
                  <a:lnTo>
                    <a:pt x="34991" y="92310"/>
                  </a:lnTo>
                  <a:lnTo>
                    <a:pt x="77820" y="918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16"/>
            <p:cNvSpPr/>
            <p:nvPr>
              <p:custDataLst>
                <p:tags r:id="rId82"/>
              </p:custDataLst>
            </p:nvPr>
          </p:nvSpPr>
          <p:spPr>
            <a:xfrm>
              <a:off x="8223250" y="3468688"/>
              <a:ext cx="15875" cy="142876"/>
            </a:xfrm>
            <a:custGeom>
              <a:avLst/>
              <a:gdLst/>
              <a:ahLst/>
              <a:cxnLst/>
              <a:rect l="0" t="0" r="0" b="0"/>
              <a:pathLst>
                <a:path w="15875" h="142876">
                  <a:moveTo>
                    <a:pt x="15874" y="0"/>
                  </a:moveTo>
                  <a:lnTo>
                    <a:pt x="15874" y="0"/>
                  </a:lnTo>
                  <a:lnTo>
                    <a:pt x="14993" y="33414"/>
                  </a:lnTo>
                  <a:lnTo>
                    <a:pt x="9592" y="66180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17"/>
            <p:cNvSpPr/>
            <p:nvPr>
              <p:custDataLst>
                <p:tags r:id="rId83"/>
              </p:custDataLst>
            </p:nvPr>
          </p:nvSpPr>
          <p:spPr>
            <a:xfrm>
              <a:off x="8167687" y="3270250"/>
              <a:ext cx="110572" cy="416383"/>
            </a:xfrm>
            <a:custGeom>
              <a:avLst/>
              <a:gdLst/>
              <a:ahLst/>
              <a:cxnLst/>
              <a:rect l="0" t="0" r="0" b="0"/>
              <a:pathLst>
                <a:path w="110572" h="416383">
                  <a:moveTo>
                    <a:pt x="0" y="0"/>
                  </a:moveTo>
                  <a:lnTo>
                    <a:pt x="0" y="0"/>
                  </a:lnTo>
                  <a:lnTo>
                    <a:pt x="4214" y="0"/>
                  </a:lnTo>
                  <a:lnTo>
                    <a:pt x="5455" y="882"/>
                  </a:lnTo>
                  <a:lnTo>
                    <a:pt x="6283" y="2352"/>
                  </a:lnTo>
                  <a:lnTo>
                    <a:pt x="18889" y="36540"/>
                  </a:lnTo>
                  <a:lnTo>
                    <a:pt x="38081" y="75999"/>
                  </a:lnTo>
                  <a:lnTo>
                    <a:pt x="54168" y="108302"/>
                  </a:lnTo>
                  <a:lnTo>
                    <a:pt x="69163" y="142529"/>
                  </a:lnTo>
                  <a:lnTo>
                    <a:pt x="83695" y="175471"/>
                  </a:lnTo>
                  <a:lnTo>
                    <a:pt x="97768" y="210210"/>
                  </a:lnTo>
                  <a:lnTo>
                    <a:pt x="103000" y="248910"/>
                  </a:lnTo>
                  <a:lnTo>
                    <a:pt x="109259" y="283340"/>
                  </a:lnTo>
                  <a:lnTo>
                    <a:pt x="110571" y="316786"/>
                  </a:lnTo>
                  <a:lnTo>
                    <a:pt x="109998" y="335704"/>
                  </a:lnTo>
                  <a:lnTo>
                    <a:pt x="97565" y="372432"/>
                  </a:lnTo>
                  <a:lnTo>
                    <a:pt x="84622" y="395017"/>
                  </a:lnTo>
                  <a:lnTo>
                    <a:pt x="74652" y="402811"/>
                  </a:lnTo>
                  <a:lnTo>
                    <a:pt x="41418" y="416382"/>
                  </a:lnTo>
                  <a:lnTo>
                    <a:pt x="0" y="412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18"/>
            <p:cNvSpPr/>
            <p:nvPr>
              <p:custDataLst>
                <p:tags r:id="rId84"/>
              </p:custDataLst>
            </p:nvPr>
          </p:nvSpPr>
          <p:spPr>
            <a:xfrm>
              <a:off x="8311804" y="3517512"/>
              <a:ext cx="54322" cy="109926"/>
            </a:xfrm>
            <a:custGeom>
              <a:avLst/>
              <a:gdLst/>
              <a:ahLst/>
              <a:cxnLst/>
              <a:rect l="0" t="0" r="0" b="0"/>
              <a:pathLst>
                <a:path w="54322" h="109926">
                  <a:moveTo>
                    <a:pt x="46383" y="14675"/>
                  </a:moveTo>
                  <a:lnTo>
                    <a:pt x="46383" y="14675"/>
                  </a:lnTo>
                  <a:lnTo>
                    <a:pt x="46383" y="0"/>
                  </a:lnTo>
                  <a:lnTo>
                    <a:pt x="25642" y="6955"/>
                  </a:lnTo>
                  <a:lnTo>
                    <a:pt x="12043" y="17698"/>
                  </a:lnTo>
                  <a:lnTo>
                    <a:pt x="9071" y="22780"/>
                  </a:lnTo>
                  <a:lnTo>
                    <a:pt x="0" y="47978"/>
                  </a:lnTo>
                  <a:lnTo>
                    <a:pt x="1661" y="56229"/>
                  </a:lnTo>
                  <a:lnTo>
                    <a:pt x="20038" y="95887"/>
                  </a:lnTo>
                  <a:lnTo>
                    <a:pt x="25268" y="103098"/>
                  </a:lnTo>
                  <a:lnTo>
                    <a:pt x="30530" y="106891"/>
                  </a:lnTo>
                  <a:lnTo>
                    <a:pt x="36692" y="108577"/>
                  </a:lnTo>
                  <a:lnTo>
                    <a:pt x="54321" y="109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19"/>
            <p:cNvSpPr/>
            <p:nvPr>
              <p:custDataLst>
                <p:tags r:id="rId85"/>
              </p:custDataLst>
            </p:nvPr>
          </p:nvSpPr>
          <p:spPr>
            <a:xfrm>
              <a:off x="8366609" y="3540125"/>
              <a:ext cx="62869" cy="87145"/>
            </a:xfrm>
            <a:custGeom>
              <a:avLst/>
              <a:gdLst/>
              <a:ahLst/>
              <a:cxnLst/>
              <a:rect l="0" t="0" r="0" b="0"/>
              <a:pathLst>
                <a:path w="62869" h="87145">
                  <a:moveTo>
                    <a:pt x="39203" y="0"/>
                  </a:moveTo>
                  <a:lnTo>
                    <a:pt x="39203" y="0"/>
                  </a:lnTo>
                  <a:lnTo>
                    <a:pt x="34989" y="0"/>
                  </a:lnTo>
                  <a:lnTo>
                    <a:pt x="33748" y="882"/>
                  </a:lnTo>
                  <a:lnTo>
                    <a:pt x="32921" y="2352"/>
                  </a:lnTo>
                  <a:lnTo>
                    <a:pt x="32368" y="4214"/>
                  </a:lnTo>
                  <a:lnTo>
                    <a:pt x="27052" y="8634"/>
                  </a:lnTo>
                  <a:lnTo>
                    <a:pt x="19692" y="14421"/>
                  </a:lnTo>
                  <a:lnTo>
                    <a:pt x="5025" y="33333"/>
                  </a:lnTo>
                  <a:lnTo>
                    <a:pt x="1964" y="41567"/>
                  </a:lnTo>
                  <a:lnTo>
                    <a:pt x="0" y="57012"/>
                  </a:lnTo>
                  <a:lnTo>
                    <a:pt x="3873" y="70005"/>
                  </a:lnTo>
                  <a:lnTo>
                    <a:pt x="10565" y="77562"/>
                  </a:lnTo>
                  <a:lnTo>
                    <a:pt x="18538" y="82979"/>
                  </a:lnTo>
                  <a:lnTo>
                    <a:pt x="25021" y="85387"/>
                  </a:lnTo>
                  <a:lnTo>
                    <a:pt x="48600" y="87144"/>
                  </a:lnTo>
                  <a:lnTo>
                    <a:pt x="51641" y="85436"/>
                  </a:lnTo>
                  <a:lnTo>
                    <a:pt x="57371" y="78835"/>
                  </a:lnTo>
                  <a:lnTo>
                    <a:pt x="60508" y="70022"/>
                  </a:lnTo>
                  <a:lnTo>
                    <a:pt x="62868" y="38526"/>
                  </a:lnTo>
                  <a:lnTo>
                    <a:pt x="61153" y="35385"/>
                  </a:lnTo>
                  <a:lnTo>
                    <a:pt x="39203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20"/>
            <p:cNvSpPr/>
            <p:nvPr>
              <p:custDataLst>
                <p:tags r:id="rId86"/>
              </p:custDataLst>
            </p:nvPr>
          </p:nvSpPr>
          <p:spPr>
            <a:xfrm>
              <a:off x="8437563" y="3548063"/>
              <a:ext cx="63259" cy="103188"/>
            </a:xfrm>
            <a:custGeom>
              <a:avLst/>
              <a:gdLst/>
              <a:ahLst/>
              <a:cxnLst/>
              <a:rect l="0" t="0" r="0" b="0"/>
              <a:pathLst>
                <a:path w="63259" h="103188">
                  <a:moveTo>
                    <a:pt x="55561" y="0"/>
                  </a:moveTo>
                  <a:lnTo>
                    <a:pt x="55561" y="0"/>
                  </a:lnTo>
                  <a:lnTo>
                    <a:pt x="51348" y="4213"/>
                  </a:lnTo>
                  <a:lnTo>
                    <a:pt x="46928" y="6282"/>
                  </a:lnTo>
                  <a:lnTo>
                    <a:pt x="19829" y="15769"/>
                  </a:lnTo>
                  <a:lnTo>
                    <a:pt x="18511" y="16686"/>
                  </a:lnTo>
                  <a:lnTo>
                    <a:pt x="17632" y="18179"/>
                  </a:lnTo>
                  <a:lnTo>
                    <a:pt x="16221" y="22699"/>
                  </a:lnTo>
                  <a:lnTo>
                    <a:pt x="26906" y="34651"/>
                  </a:lnTo>
                  <a:lnTo>
                    <a:pt x="49551" y="55120"/>
                  </a:lnTo>
                  <a:lnTo>
                    <a:pt x="57300" y="60657"/>
                  </a:lnTo>
                  <a:lnTo>
                    <a:pt x="60743" y="66058"/>
                  </a:lnTo>
                  <a:lnTo>
                    <a:pt x="63258" y="88847"/>
                  </a:lnTo>
                  <a:lnTo>
                    <a:pt x="61575" y="91863"/>
                  </a:lnTo>
                  <a:lnTo>
                    <a:pt x="54999" y="97566"/>
                  </a:lnTo>
                  <a:lnTo>
                    <a:pt x="46199" y="100689"/>
                  </a:lnTo>
                  <a:lnTo>
                    <a:pt x="0" y="103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21"/>
            <p:cNvSpPr/>
            <p:nvPr>
              <p:custDataLst>
                <p:tags r:id="rId87"/>
              </p:custDataLst>
            </p:nvPr>
          </p:nvSpPr>
          <p:spPr>
            <a:xfrm>
              <a:off x="8509981" y="3400614"/>
              <a:ext cx="70458" cy="361762"/>
            </a:xfrm>
            <a:custGeom>
              <a:avLst/>
              <a:gdLst/>
              <a:ahLst/>
              <a:cxnLst/>
              <a:rect l="0" t="0" r="0" b="0"/>
              <a:pathLst>
                <a:path w="70458" h="361762">
                  <a:moveTo>
                    <a:pt x="70457" y="4574"/>
                  </a:moveTo>
                  <a:lnTo>
                    <a:pt x="70457" y="4574"/>
                  </a:lnTo>
                  <a:lnTo>
                    <a:pt x="70457" y="0"/>
                  </a:lnTo>
                  <a:lnTo>
                    <a:pt x="70457" y="8010"/>
                  </a:lnTo>
                  <a:lnTo>
                    <a:pt x="48361" y="42639"/>
                  </a:lnTo>
                  <a:lnTo>
                    <a:pt x="34276" y="75690"/>
                  </a:lnTo>
                  <a:lnTo>
                    <a:pt x="20299" y="111443"/>
                  </a:lnTo>
                  <a:lnTo>
                    <a:pt x="15079" y="146575"/>
                  </a:lnTo>
                  <a:lnTo>
                    <a:pt x="6470" y="182782"/>
                  </a:lnTo>
                  <a:lnTo>
                    <a:pt x="2330" y="197548"/>
                  </a:lnTo>
                  <a:lnTo>
                    <a:pt x="0" y="226577"/>
                  </a:lnTo>
                  <a:lnTo>
                    <a:pt x="191" y="261832"/>
                  </a:lnTo>
                  <a:lnTo>
                    <a:pt x="7711" y="301093"/>
                  </a:lnTo>
                  <a:lnTo>
                    <a:pt x="12765" y="322912"/>
                  </a:lnTo>
                  <a:lnTo>
                    <a:pt x="14893" y="3617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22"/>
            <p:cNvSpPr/>
            <p:nvPr>
              <p:custDataLst>
                <p:tags r:id="rId88"/>
              </p:custDataLst>
            </p:nvPr>
          </p:nvSpPr>
          <p:spPr>
            <a:xfrm>
              <a:off x="8604250" y="3603625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23"/>
            <p:cNvSpPr/>
            <p:nvPr>
              <p:custDataLst>
                <p:tags r:id="rId89"/>
              </p:custDataLst>
            </p:nvPr>
          </p:nvSpPr>
          <p:spPr>
            <a:xfrm>
              <a:off x="8541271" y="3565079"/>
              <a:ext cx="86644" cy="157609"/>
            </a:xfrm>
            <a:custGeom>
              <a:avLst/>
              <a:gdLst/>
              <a:ahLst/>
              <a:cxnLst/>
              <a:rect l="0" t="0" r="0" b="0"/>
              <a:pathLst>
                <a:path w="86644" h="157609">
                  <a:moveTo>
                    <a:pt x="70916" y="30609"/>
                  </a:moveTo>
                  <a:lnTo>
                    <a:pt x="70916" y="30609"/>
                  </a:lnTo>
                  <a:lnTo>
                    <a:pt x="64081" y="23774"/>
                  </a:lnTo>
                  <a:lnTo>
                    <a:pt x="62314" y="16552"/>
                  </a:lnTo>
                  <a:lnTo>
                    <a:pt x="56174" y="8255"/>
                  </a:lnTo>
                  <a:lnTo>
                    <a:pt x="53192" y="7444"/>
                  </a:lnTo>
                  <a:lnTo>
                    <a:pt x="51163" y="7228"/>
                  </a:lnTo>
                  <a:lnTo>
                    <a:pt x="46558" y="4636"/>
                  </a:lnTo>
                  <a:lnTo>
                    <a:pt x="44093" y="2711"/>
                  </a:lnTo>
                  <a:lnTo>
                    <a:pt x="27984" y="0"/>
                  </a:lnTo>
                  <a:lnTo>
                    <a:pt x="22892" y="1383"/>
                  </a:lnTo>
                  <a:lnTo>
                    <a:pt x="5414" y="16840"/>
                  </a:lnTo>
                  <a:lnTo>
                    <a:pt x="2117" y="24783"/>
                  </a:lnTo>
                  <a:lnTo>
                    <a:pt x="0" y="44255"/>
                  </a:lnTo>
                  <a:lnTo>
                    <a:pt x="2063" y="52254"/>
                  </a:lnTo>
                  <a:lnTo>
                    <a:pt x="3846" y="55622"/>
                  </a:lnTo>
                  <a:lnTo>
                    <a:pt x="5919" y="57868"/>
                  </a:lnTo>
                  <a:lnTo>
                    <a:pt x="22365" y="65980"/>
                  </a:lnTo>
                  <a:lnTo>
                    <a:pt x="31993" y="66026"/>
                  </a:lnTo>
                  <a:lnTo>
                    <a:pt x="41269" y="63107"/>
                  </a:lnTo>
                  <a:lnTo>
                    <a:pt x="52333" y="55622"/>
                  </a:lnTo>
                  <a:lnTo>
                    <a:pt x="75390" y="34822"/>
                  </a:lnTo>
                  <a:lnTo>
                    <a:pt x="86295" y="30773"/>
                  </a:lnTo>
                  <a:lnTo>
                    <a:pt x="86643" y="39084"/>
                  </a:lnTo>
                  <a:lnTo>
                    <a:pt x="74125" y="77701"/>
                  </a:lnTo>
                  <a:lnTo>
                    <a:pt x="68752" y="116622"/>
                  </a:lnTo>
                  <a:lnTo>
                    <a:pt x="55041" y="1576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24"/>
            <p:cNvSpPr/>
            <p:nvPr>
              <p:custDataLst>
                <p:tags r:id="rId90"/>
              </p:custDataLst>
            </p:nvPr>
          </p:nvSpPr>
          <p:spPr>
            <a:xfrm>
              <a:off x="8643937" y="3587847"/>
              <a:ext cx="119063" cy="166592"/>
            </a:xfrm>
            <a:custGeom>
              <a:avLst/>
              <a:gdLst/>
              <a:ahLst/>
              <a:cxnLst/>
              <a:rect l="0" t="0" r="0" b="0"/>
              <a:pathLst>
                <a:path w="119063" h="166592">
                  <a:moveTo>
                    <a:pt x="0" y="7841"/>
                  </a:moveTo>
                  <a:lnTo>
                    <a:pt x="0" y="7841"/>
                  </a:lnTo>
                  <a:lnTo>
                    <a:pt x="4214" y="3626"/>
                  </a:lnTo>
                  <a:lnTo>
                    <a:pt x="8634" y="1558"/>
                  </a:lnTo>
                  <a:lnTo>
                    <a:pt x="33334" y="0"/>
                  </a:lnTo>
                  <a:lnTo>
                    <a:pt x="55678" y="6259"/>
                  </a:lnTo>
                  <a:lnTo>
                    <a:pt x="68141" y="14329"/>
                  </a:lnTo>
                  <a:lnTo>
                    <a:pt x="85356" y="32412"/>
                  </a:lnTo>
                  <a:lnTo>
                    <a:pt x="88653" y="37451"/>
                  </a:lnTo>
                  <a:lnTo>
                    <a:pt x="93296" y="57184"/>
                  </a:lnTo>
                  <a:lnTo>
                    <a:pt x="94671" y="75573"/>
                  </a:lnTo>
                  <a:lnTo>
                    <a:pt x="90290" y="89097"/>
                  </a:lnTo>
                  <a:lnTo>
                    <a:pt x="77317" y="115123"/>
                  </a:lnTo>
                  <a:lnTo>
                    <a:pt x="64644" y="124019"/>
                  </a:lnTo>
                  <a:lnTo>
                    <a:pt x="42379" y="131634"/>
                  </a:lnTo>
                  <a:lnTo>
                    <a:pt x="30300" y="132533"/>
                  </a:lnTo>
                  <a:lnTo>
                    <a:pt x="14466" y="128081"/>
                  </a:lnTo>
                  <a:lnTo>
                    <a:pt x="2079" y="120340"/>
                  </a:lnTo>
                  <a:lnTo>
                    <a:pt x="616" y="106732"/>
                  </a:lnTo>
                  <a:lnTo>
                    <a:pt x="2624" y="97947"/>
                  </a:lnTo>
                  <a:lnTo>
                    <a:pt x="4396" y="94370"/>
                  </a:lnTo>
                  <a:lnTo>
                    <a:pt x="8222" y="91985"/>
                  </a:lnTo>
                  <a:lnTo>
                    <a:pt x="19529" y="89335"/>
                  </a:lnTo>
                  <a:lnTo>
                    <a:pt x="31023" y="90509"/>
                  </a:lnTo>
                  <a:lnTo>
                    <a:pt x="49762" y="98480"/>
                  </a:lnTo>
                  <a:lnTo>
                    <a:pt x="63568" y="108097"/>
                  </a:lnTo>
                  <a:lnTo>
                    <a:pt x="96788" y="143936"/>
                  </a:lnTo>
                  <a:lnTo>
                    <a:pt x="119062" y="1665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25"/>
            <p:cNvSpPr/>
            <p:nvPr>
              <p:custDataLst>
                <p:tags r:id="rId91"/>
              </p:custDataLst>
            </p:nvPr>
          </p:nvSpPr>
          <p:spPr>
            <a:xfrm>
              <a:off x="8707438" y="3385098"/>
              <a:ext cx="134714" cy="416966"/>
            </a:xfrm>
            <a:custGeom>
              <a:avLst/>
              <a:gdLst/>
              <a:ahLst/>
              <a:cxnLst/>
              <a:rect l="0" t="0" r="0" b="0"/>
              <a:pathLst>
                <a:path w="134714" h="416966">
                  <a:moveTo>
                    <a:pt x="7936" y="4214"/>
                  </a:moveTo>
                  <a:lnTo>
                    <a:pt x="7936" y="4214"/>
                  </a:lnTo>
                  <a:lnTo>
                    <a:pt x="12151" y="0"/>
                  </a:lnTo>
                  <a:lnTo>
                    <a:pt x="15156" y="523"/>
                  </a:lnTo>
                  <a:lnTo>
                    <a:pt x="32653" y="14036"/>
                  </a:lnTo>
                  <a:lnTo>
                    <a:pt x="45540" y="28585"/>
                  </a:lnTo>
                  <a:lnTo>
                    <a:pt x="66033" y="64587"/>
                  </a:lnTo>
                  <a:lnTo>
                    <a:pt x="85306" y="102579"/>
                  </a:lnTo>
                  <a:lnTo>
                    <a:pt x="103836" y="141694"/>
                  </a:lnTo>
                  <a:lnTo>
                    <a:pt x="113176" y="158803"/>
                  </a:lnTo>
                  <a:lnTo>
                    <a:pt x="123394" y="195539"/>
                  </a:lnTo>
                  <a:lnTo>
                    <a:pt x="132395" y="230645"/>
                  </a:lnTo>
                  <a:lnTo>
                    <a:pt x="134183" y="258571"/>
                  </a:lnTo>
                  <a:lnTo>
                    <a:pt x="134713" y="290952"/>
                  </a:lnTo>
                  <a:lnTo>
                    <a:pt x="133074" y="308042"/>
                  </a:lnTo>
                  <a:lnTo>
                    <a:pt x="126465" y="330337"/>
                  </a:lnTo>
                  <a:lnTo>
                    <a:pt x="112945" y="350241"/>
                  </a:lnTo>
                  <a:lnTo>
                    <a:pt x="81704" y="380935"/>
                  </a:lnTo>
                  <a:lnTo>
                    <a:pt x="53999" y="396098"/>
                  </a:lnTo>
                  <a:lnTo>
                    <a:pt x="18351" y="409998"/>
                  </a:lnTo>
                  <a:lnTo>
                    <a:pt x="0" y="4169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SMARTInkShape-Group26"/>
          <p:cNvGrpSpPr/>
          <p:nvPr/>
        </p:nvGrpSpPr>
        <p:grpSpPr>
          <a:xfrm>
            <a:off x="3842005" y="3294074"/>
            <a:ext cx="856996" cy="725337"/>
            <a:chOff x="3842005" y="3294074"/>
            <a:chExt cx="856996" cy="725337"/>
          </a:xfrm>
        </p:grpSpPr>
        <p:sp>
          <p:nvSpPr>
            <p:cNvPr id="95" name="SMARTInkShape-126"/>
            <p:cNvSpPr/>
            <p:nvPr>
              <p:custDataLst>
                <p:tags r:id="rId64"/>
              </p:custDataLst>
            </p:nvPr>
          </p:nvSpPr>
          <p:spPr>
            <a:xfrm>
              <a:off x="3842005" y="3445978"/>
              <a:ext cx="182308" cy="181315"/>
            </a:xfrm>
            <a:custGeom>
              <a:avLst/>
              <a:gdLst/>
              <a:ahLst/>
              <a:cxnLst/>
              <a:rect l="0" t="0" r="0" b="0"/>
              <a:pathLst>
                <a:path w="182308" h="181315">
                  <a:moveTo>
                    <a:pt x="142620" y="6835"/>
                  </a:moveTo>
                  <a:lnTo>
                    <a:pt x="142620" y="6835"/>
                  </a:lnTo>
                  <a:lnTo>
                    <a:pt x="117904" y="0"/>
                  </a:lnTo>
                  <a:lnTo>
                    <a:pt x="78344" y="10042"/>
                  </a:lnTo>
                  <a:lnTo>
                    <a:pt x="45612" y="25135"/>
                  </a:lnTo>
                  <a:lnTo>
                    <a:pt x="32477" y="34370"/>
                  </a:lnTo>
                  <a:lnTo>
                    <a:pt x="9587" y="64107"/>
                  </a:lnTo>
                  <a:lnTo>
                    <a:pt x="2661" y="78289"/>
                  </a:lnTo>
                  <a:lnTo>
                    <a:pt x="0" y="114444"/>
                  </a:lnTo>
                  <a:lnTo>
                    <a:pt x="4035" y="135145"/>
                  </a:lnTo>
                  <a:lnTo>
                    <a:pt x="8413" y="143236"/>
                  </a:lnTo>
                  <a:lnTo>
                    <a:pt x="28227" y="160649"/>
                  </a:lnTo>
                  <a:lnTo>
                    <a:pt x="63860" y="175866"/>
                  </a:lnTo>
                  <a:lnTo>
                    <a:pt x="84206" y="180355"/>
                  </a:lnTo>
                  <a:lnTo>
                    <a:pt x="123691" y="181314"/>
                  </a:lnTo>
                  <a:lnTo>
                    <a:pt x="159748" y="172806"/>
                  </a:lnTo>
                  <a:lnTo>
                    <a:pt x="182307" y="1655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27"/>
            <p:cNvSpPr/>
            <p:nvPr>
              <p:custDataLst>
                <p:tags r:id="rId65"/>
              </p:custDataLst>
            </p:nvPr>
          </p:nvSpPr>
          <p:spPr>
            <a:xfrm>
              <a:off x="4016375" y="3294074"/>
              <a:ext cx="127001" cy="95239"/>
            </a:xfrm>
            <a:custGeom>
              <a:avLst/>
              <a:gdLst/>
              <a:ahLst/>
              <a:cxnLst/>
              <a:rect l="0" t="0" r="0" b="0"/>
              <a:pathLst>
                <a:path w="127001" h="95239">
                  <a:moveTo>
                    <a:pt x="0" y="23801"/>
                  </a:moveTo>
                  <a:lnTo>
                    <a:pt x="0" y="23801"/>
                  </a:lnTo>
                  <a:lnTo>
                    <a:pt x="0" y="12753"/>
                  </a:lnTo>
                  <a:lnTo>
                    <a:pt x="2351" y="7719"/>
                  </a:lnTo>
                  <a:lnTo>
                    <a:pt x="4214" y="5142"/>
                  </a:lnTo>
                  <a:lnTo>
                    <a:pt x="7219" y="3424"/>
                  </a:lnTo>
                  <a:lnTo>
                    <a:pt x="19876" y="1007"/>
                  </a:lnTo>
                  <a:lnTo>
                    <a:pt x="58086" y="0"/>
                  </a:lnTo>
                  <a:lnTo>
                    <a:pt x="85121" y="11037"/>
                  </a:lnTo>
                  <a:lnTo>
                    <a:pt x="93100" y="18422"/>
                  </a:lnTo>
                  <a:lnTo>
                    <a:pt x="98704" y="27584"/>
                  </a:lnTo>
                  <a:lnTo>
                    <a:pt x="102302" y="47838"/>
                  </a:lnTo>
                  <a:lnTo>
                    <a:pt x="102597" y="53055"/>
                  </a:lnTo>
                  <a:lnTo>
                    <a:pt x="98221" y="63555"/>
                  </a:lnTo>
                  <a:lnTo>
                    <a:pt x="85253" y="80455"/>
                  </a:lnTo>
                  <a:lnTo>
                    <a:pt x="72689" y="89487"/>
                  </a:lnTo>
                  <a:lnTo>
                    <a:pt x="62009" y="93534"/>
                  </a:lnTo>
                  <a:lnTo>
                    <a:pt x="53258" y="94733"/>
                  </a:lnTo>
                  <a:lnTo>
                    <a:pt x="51381" y="94020"/>
                  </a:lnTo>
                  <a:lnTo>
                    <a:pt x="50129" y="92662"/>
                  </a:lnTo>
                  <a:lnTo>
                    <a:pt x="48738" y="88801"/>
                  </a:lnTo>
                  <a:lnTo>
                    <a:pt x="47772" y="76567"/>
                  </a:lnTo>
                  <a:lnTo>
                    <a:pt x="50042" y="71359"/>
                  </a:lnTo>
                  <a:lnTo>
                    <a:pt x="51882" y="68735"/>
                  </a:lnTo>
                  <a:lnTo>
                    <a:pt x="54872" y="67868"/>
                  </a:lnTo>
                  <a:lnTo>
                    <a:pt x="77335" y="70783"/>
                  </a:lnTo>
                  <a:lnTo>
                    <a:pt x="87582" y="75844"/>
                  </a:lnTo>
                  <a:lnTo>
                    <a:pt x="127000" y="952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28"/>
            <p:cNvSpPr/>
            <p:nvPr>
              <p:custDataLst>
                <p:tags r:id="rId66"/>
              </p:custDataLst>
            </p:nvPr>
          </p:nvSpPr>
          <p:spPr>
            <a:xfrm>
              <a:off x="4176897" y="3835340"/>
              <a:ext cx="196667" cy="184071"/>
            </a:xfrm>
            <a:custGeom>
              <a:avLst/>
              <a:gdLst/>
              <a:ahLst/>
              <a:cxnLst/>
              <a:rect l="0" t="0" r="0" b="0"/>
              <a:pathLst>
                <a:path w="196667" h="184071">
                  <a:moveTo>
                    <a:pt x="93478" y="22285"/>
                  </a:moveTo>
                  <a:lnTo>
                    <a:pt x="93478" y="22285"/>
                  </a:lnTo>
                  <a:lnTo>
                    <a:pt x="75044" y="6203"/>
                  </a:lnTo>
                  <a:lnTo>
                    <a:pt x="65883" y="1908"/>
                  </a:lnTo>
                  <a:lnTo>
                    <a:pt x="55931" y="0"/>
                  </a:lnTo>
                  <a:lnTo>
                    <a:pt x="47980" y="1503"/>
                  </a:lnTo>
                  <a:lnTo>
                    <a:pt x="27262" y="13868"/>
                  </a:lnTo>
                  <a:lnTo>
                    <a:pt x="17600" y="25600"/>
                  </a:lnTo>
                  <a:lnTo>
                    <a:pt x="4210" y="50476"/>
                  </a:lnTo>
                  <a:lnTo>
                    <a:pt x="0" y="75421"/>
                  </a:lnTo>
                  <a:lnTo>
                    <a:pt x="2967" y="96727"/>
                  </a:lnTo>
                  <a:lnTo>
                    <a:pt x="12719" y="133183"/>
                  </a:lnTo>
                  <a:lnTo>
                    <a:pt x="17906" y="147356"/>
                  </a:lnTo>
                  <a:lnTo>
                    <a:pt x="33456" y="162726"/>
                  </a:lnTo>
                  <a:lnTo>
                    <a:pt x="57842" y="177386"/>
                  </a:lnTo>
                  <a:lnTo>
                    <a:pt x="75288" y="183235"/>
                  </a:lnTo>
                  <a:lnTo>
                    <a:pt x="92449" y="184070"/>
                  </a:lnTo>
                  <a:lnTo>
                    <a:pt x="125025" y="181634"/>
                  </a:lnTo>
                  <a:lnTo>
                    <a:pt x="196666" y="1572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29"/>
            <p:cNvSpPr/>
            <p:nvPr>
              <p:custDataLst>
                <p:tags r:id="rId67"/>
              </p:custDataLst>
            </p:nvPr>
          </p:nvSpPr>
          <p:spPr>
            <a:xfrm>
              <a:off x="4349750" y="3715105"/>
              <a:ext cx="79376" cy="118624"/>
            </a:xfrm>
            <a:custGeom>
              <a:avLst/>
              <a:gdLst/>
              <a:ahLst/>
              <a:cxnLst/>
              <a:rect l="0" t="0" r="0" b="0"/>
              <a:pathLst>
                <a:path w="79376" h="118624">
                  <a:moveTo>
                    <a:pt x="0" y="15520"/>
                  </a:moveTo>
                  <a:lnTo>
                    <a:pt x="0" y="15520"/>
                  </a:lnTo>
                  <a:lnTo>
                    <a:pt x="0" y="8686"/>
                  </a:lnTo>
                  <a:lnTo>
                    <a:pt x="4213" y="3696"/>
                  </a:lnTo>
                  <a:lnTo>
                    <a:pt x="8634" y="1445"/>
                  </a:lnTo>
                  <a:lnTo>
                    <a:pt x="27086" y="0"/>
                  </a:lnTo>
                  <a:lnTo>
                    <a:pt x="44381" y="3964"/>
                  </a:lnTo>
                  <a:lnTo>
                    <a:pt x="52944" y="10678"/>
                  </a:lnTo>
                  <a:lnTo>
                    <a:pt x="73020" y="35330"/>
                  </a:lnTo>
                  <a:lnTo>
                    <a:pt x="76550" y="49019"/>
                  </a:lnTo>
                  <a:lnTo>
                    <a:pt x="74324" y="71601"/>
                  </a:lnTo>
                  <a:lnTo>
                    <a:pt x="68079" y="90834"/>
                  </a:lnTo>
                  <a:lnTo>
                    <a:pt x="52215" y="107705"/>
                  </a:lnTo>
                  <a:lnTo>
                    <a:pt x="39186" y="115447"/>
                  </a:lnTo>
                  <a:lnTo>
                    <a:pt x="4898" y="118623"/>
                  </a:lnTo>
                  <a:lnTo>
                    <a:pt x="3265" y="117768"/>
                  </a:lnTo>
                  <a:lnTo>
                    <a:pt x="2177" y="116318"/>
                  </a:lnTo>
                  <a:lnTo>
                    <a:pt x="967" y="112354"/>
                  </a:lnTo>
                  <a:lnTo>
                    <a:pt x="430" y="107652"/>
                  </a:lnTo>
                  <a:lnTo>
                    <a:pt x="4341" y="95833"/>
                  </a:lnTo>
                  <a:lnTo>
                    <a:pt x="6421" y="92875"/>
                  </a:lnTo>
                  <a:lnTo>
                    <a:pt x="11085" y="89587"/>
                  </a:lnTo>
                  <a:lnTo>
                    <a:pt x="22883" y="83523"/>
                  </a:lnTo>
                  <a:lnTo>
                    <a:pt x="27603" y="82903"/>
                  </a:lnTo>
                  <a:lnTo>
                    <a:pt x="42672" y="86246"/>
                  </a:lnTo>
                  <a:lnTo>
                    <a:pt x="79375" y="1028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30"/>
            <p:cNvSpPr/>
            <p:nvPr>
              <p:custDataLst>
                <p:tags r:id="rId68"/>
              </p:custDataLst>
            </p:nvPr>
          </p:nvSpPr>
          <p:spPr>
            <a:xfrm>
              <a:off x="4595812" y="3825875"/>
              <a:ext cx="103189" cy="15876"/>
            </a:xfrm>
            <a:custGeom>
              <a:avLst/>
              <a:gdLst/>
              <a:ahLst/>
              <a:cxnLst/>
              <a:rect l="0" t="0" r="0" b="0"/>
              <a:pathLst>
                <a:path w="103189" h="15876">
                  <a:moveTo>
                    <a:pt x="103188" y="0"/>
                  </a:moveTo>
                  <a:lnTo>
                    <a:pt x="103188" y="0"/>
                  </a:lnTo>
                  <a:lnTo>
                    <a:pt x="68673" y="2351"/>
                  </a:lnTo>
                  <a:lnTo>
                    <a:pt x="35960" y="8084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31"/>
            <p:cNvSpPr/>
            <p:nvPr>
              <p:custDataLst>
                <p:tags r:id="rId69"/>
              </p:custDataLst>
            </p:nvPr>
          </p:nvSpPr>
          <p:spPr>
            <a:xfrm>
              <a:off x="4611688" y="3905250"/>
              <a:ext cx="79375" cy="15876"/>
            </a:xfrm>
            <a:custGeom>
              <a:avLst/>
              <a:gdLst/>
              <a:ahLst/>
              <a:cxnLst/>
              <a:rect l="0" t="0" r="0" b="0"/>
              <a:pathLst>
                <a:path w="79375" h="15876">
                  <a:moveTo>
                    <a:pt x="79374" y="0"/>
                  </a:moveTo>
                  <a:lnTo>
                    <a:pt x="79374" y="0"/>
                  </a:lnTo>
                  <a:lnTo>
                    <a:pt x="66700" y="5455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SMARTInkShape-132"/>
          <p:cNvSpPr/>
          <p:nvPr>
            <p:custDataLst>
              <p:tags r:id="rId5"/>
            </p:custDataLst>
          </p:nvPr>
        </p:nvSpPr>
        <p:spPr>
          <a:xfrm>
            <a:off x="3786216" y="3651250"/>
            <a:ext cx="833410" cy="551727"/>
          </a:xfrm>
          <a:custGeom>
            <a:avLst/>
            <a:gdLst/>
            <a:ahLst/>
            <a:cxnLst/>
            <a:rect l="0" t="0" r="0" b="0"/>
            <a:pathLst>
              <a:path w="833410" h="551727">
                <a:moveTo>
                  <a:pt x="7909" y="317500"/>
                </a:moveTo>
                <a:lnTo>
                  <a:pt x="7909" y="317500"/>
                </a:lnTo>
                <a:lnTo>
                  <a:pt x="0" y="317500"/>
                </a:lnTo>
                <a:lnTo>
                  <a:pt x="4194" y="321714"/>
                </a:lnTo>
                <a:lnTo>
                  <a:pt x="6258" y="326134"/>
                </a:lnTo>
                <a:lnTo>
                  <a:pt x="6808" y="328547"/>
                </a:lnTo>
                <a:lnTo>
                  <a:pt x="11796" y="336158"/>
                </a:lnTo>
                <a:lnTo>
                  <a:pt x="16398" y="339022"/>
                </a:lnTo>
                <a:lnTo>
                  <a:pt x="18860" y="339785"/>
                </a:lnTo>
                <a:lnTo>
                  <a:pt x="20501" y="341176"/>
                </a:lnTo>
                <a:lnTo>
                  <a:pt x="22325" y="345074"/>
                </a:lnTo>
                <a:lnTo>
                  <a:pt x="23693" y="346465"/>
                </a:lnTo>
                <a:lnTo>
                  <a:pt x="27566" y="348012"/>
                </a:lnTo>
                <a:lnTo>
                  <a:pt x="28951" y="349306"/>
                </a:lnTo>
                <a:lnTo>
                  <a:pt x="35878" y="360073"/>
                </a:lnTo>
                <a:lnTo>
                  <a:pt x="68762" y="399633"/>
                </a:lnTo>
                <a:lnTo>
                  <a:pt x="81894" y="413665"/>
                </a:lnTo>
                <a:lnTo>
                  <a:pt x="120847" y="446446"/>
                </a:lnTo>
                <a:lnTo>
                  <a:pt x="151968" y="484276"/>
                </a:lnTo>
                <a:lnTo>
                  <a:pt x="191649" y="517414"/>
                </a:lnTo>
                <a:lnTo>
                  <a:pt x="227956" y="543635"/>
                </a:lnTo>
                <a:lnTo>
                  <a:pt x="234472" y="546768"/>
                </a:lnTo>
                <a:lnTo>
                  <a:pt x="240307" y="551100"/>
                </a:lnTo>
                <a:lnTo>
                  <a:pt x="243098" y="551726"/>
                </a:lnTo>
                <a:lnTo>
                  <a:pt x="245841" y="551262"/>
                </a:lnTo>
                <a:lnTo>
                  <a:pt x="253914" y="548746"/>
                </a:lnTo>
                <a:lnTo>
                  <a:pt x="256579" y="548393"/>
                </a:lnTo>
                <a:lnTo>
                  <a:pt x="258356" y="547276"/>
                </a:lnTo>
                <a:lnTo>
                  <a:pt x="259540" y="545650"/>
                </a:lnTo>
                <a:lnTo>
                  <a:pt x="260856" y="540608"/>
                </a:lnTo>
                <a:lnTo>
                  <a:pt x="261847" y="503810"/>
                </a:lnTo>
                <a:lnTo>
                  <a:pt x="260999" y="494672"/>
                </a:lnTo>
                <a:lnTo>
                  <a:pt x="254705" y="457419"/>
                </a:lnTo>
                <a:lnTo>
                  <a:pt x="249854" y="420298"/>
                </a:lnTo>
                <a:lnTo>
                  <a:pt x="240452" y="382523"/>
                </a:lnTo>
                <a:lnTo>
                  <a:pt x="230102" y="345794"/>
                </a:lnTo>
                <a:lnTo>
                  <a:pt x="217804" y="309990"/>
                </a:lnTo>
                <a:lnTo>
                  <a:pt x="213711" y="274554"/>
                </a:lnTo>
                <a:lnTo>
                  <a:pt x="206227" y="240811"/>
                </a:lnTo>
                <a:lnTo>
                  <a:pt x="195399" y="205684"/>
                </a:lnTo>
                <a:lnTo>
                  <a:pt x="188769" y="172879"/>
                </a:lnTo>
                <a:lnTo>
                  <a:pt x="182473" y="134707"/>
                </a:lnTo>
                <a:lnTo>
                  <a:pt x="174522" y="99084"/>
                </a:lnTo>
                <a:lnTo>
                  <a:pt x="167465" y="75000"/>
                </a:lnTo>
                <a:lnTo>
                  <a:pt x="166659" y="63500"/>
                </a:lnTo>
                <a:lnTo>
                  <a:pt x="203920" y="63500"/>
                </a:lnTo>
                <a:lnTo>
                  <a:pt x="240880" y="63500"/>
                </a:lnTo>
                <a:lnTo>
                  <a:pt x="274969" y="62618"/>
                </a:lnTo>
                <a:lnTo>
                  <a:pt x="307574" y="57218"/>
                </a:lnTo>
                <a:lnTo>
                  <a:pt x="338351" y="56053"/>
                </a:lnTo>
                <a:lnTo>
                  <a:pt x="376668" y="51445"/>
                </a:lnTo>
                <a:lnTo>
                  <a:pt x="415389" y="41846"/>
                </a:lnTo>
                <a:lnTo>
                  <a:pt x="446750" y="39972"/>
                </a:lnTo>
                <a:lnTo>
                  <a:pt x="482749" y="39725"/>
                </a:lnTo>
                <a:lnTo>
                  <a:pt x="515598" y="34239"/>
                </a:lnTo>
                <a:lnTo>
                  <a:pt x="553706" y="29890"/>
                </a:lnTo>
                <a:lnTo>
                  <a:pt x="591187" y="25012"/>
                </a:lnTo>
                <a:lnTo>
                  <a:pt x="624219" y="23970"/>
                </a:lnTo>
                <a:lnTo>
                  <a:pt x="654716" y="23859"/>
                </a:lnTo>
                <a:lnTo>
                  <a:pt x="686976" y="21474"/>
                </a:lnTo>
                <a:lnTo>
                  <a:pt x="725795" y="16981"/>
                </a:lnTo>
                <a:lnTo>
                  <a:pt x="761097" y="15211"/>
                </a:lnTo>
                <a:lnTo>
                  <a:pt x="797330" y="9069"/>
                </a:lnTo>
                <a:lnTo>
                  <a:pt x="813510" y="7279"/>
                </a:lnTo>
                <a:lnTo>
                  <a:pt x="833409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SMARTInkShape-Group28"/>
          <p:cNvGrpSpPr/>
          <p:nvPr/>
        </p:nvGrpSpPr>
        <p:grpSpPr>
          <a:xfrm>
            <a:off x="5485271" y="4207009"/>
            <a:ext cx="436105" cy="212908"/>
            <a:chOff x="5485271" y="4207009"/>
            <a:chExt cx="436105" cy="212908"/>
          </a:xfrm>
        </p:grpSpPr>
        <p:sp>
          <p:nvSpPr>
            <p:cNvPr id="103" name="SMARTInkShape-133"/>
            <p:cNvSpPr/>
            <p:nvPr>
              <p:custDataLst>
                <p:tags r:id="rId61"/>
              </p:custDataLst>
            </p:nvPr>
          </p:nvSpPr>
          <p:spPr>
            <a:xfrm>
              <a:off x="5485271" y="4207009"/>
              <a:ext cx="197980" cy="212908"/>
            </a:xfrm>
            <a:custGeom>
              <a:avLst/>
              <a:gdLst/>
              <a:ahLst/>
              <a:cxnLst/>
              <a:rect l="0" t="0" r="0" b="0"/>
              <a:pathLst>
                <a:path w="197980" h="212908">
                  <a:moveTo>
                    <a:pt x="174166" y="31616"/>
                  </a:moveTo>
                  <a:lnTo>
                    <a:pt x="174166" y="31616"/>
                  </a:lnTo>
                  <a:lnTo>
                    <a:pt x="167332" y="24782"/>
                  </a:lnTo>
                  <a:lnTo>
                    <a:pt x="165565" y="17559"/>
                  </a:lnTo>
                  <a:lnTo>
                    <a:pt x="162111" y="12727"/>
                  </a:lnTo>
                  <a:lnTo>
                    <a:pt x="150995" y="5049"/>
                  </a:lnTo>
                  <a:lnTo>
                    <a:pt x="136531" y="1402"/>
                  </a:lnTo>
                  <a:lnTo>
                    <a:pt x="107943" y="0"/>
                  </a:lnTo>
                  <a:lnTo>
                    <a:pt x="90260" y="4120"/>
                  </a:lnTo>
                  <a:lnTo>
                    <a:pt x="60437" y="22741"/>
                  </a:lnTo>
                  <a:lnTo>
                    <a:pt x="29831" y="57293"/>
                  </a:lnTo>
                  <a:lnTo>
                    <a:pt x="15099" y="90026"/>
                  </a:lnTo>
                  <a:lnTo>
                    <a:pt x="7385" y="107130"/>
                  </a:lnTo>
                  <a:lnTo>
                    <a:pt x="3028" y="115449"/>
                  </a:lnTo>
                  <a:lnTo>
                    <a:pt x="0" y="144547"/>
                  </a:lnTo>
                  <a:lnTo>
                    <a:pt x="3891" y="167088"/>
                  </a:lnTo>
                  <a:lnTo>
                    <a:pt x="10630" y="182097"/>
                  </a:lnTo>
                  <a:lnTo>
                    <a:pt x="27145" y="200524"/>
                  </a:lnTo>
                  <a:lnTo>
                    <a:pt x="37092" y="207522"/>
                  </a:lnTo>
                  <a:lnTo>
                    <a:pt x="56822" y="212206"/>
                  </a:lnTo>
                  <a:lnTo>
                    <a:pt x="87193" y="212907"/>
                  </a:lnTo>
                  <a:lnTo>
                    <a:pt x="126586" y="203079"/>
                  </a:lnTo>
                  <a:lnTo>
                    <a:pt x="163883" y="190298"/>
                  </a:lnTo>
                  <a:lnTo>
                    <a:pt x="182718" y="179769"/>
                  </a:lnTo>
                  <a:lnTo>
                    <a:pt x="197979" y="1665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134"/>
            <p:cNvSpPr/>
            <p:nvPr>
              <p:custDataLst>
                <p:tags r:id="rId62"/>
              </p:custDataLst>
            </p:nvPr>
          </p:nvSpPr>
          <p:spPr>
            <a:xfrm>
              <a:off x="5794375" y="4214812"/>
              <a:ext cx="127001" cy="7939"/>
            </a:xfrm>
            <a:custGeom>
              <a:avLst/>
              <a:gdLst/>
              <a:ahLst/>
              <a:cxnLst/>
              <a:rect l="0" t="0" r="0" b="0"/>
              <a:pathLst>
                <a:path w="127001" h="7939">
                  <a:moveTo>
                    <a:pt x="127000" y="0"/>
                  </a:moveTo>
                  <a:lnTo>
                    <a:pt x="127000" y="0"/>
                  </a:lnTo>
                  <a:lnTo>
                    <a:pt x="87439" y="0"/>
                  </a:lnTo>
                  <a:lnTo>
                    <a:pt x="53477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35"/>
            <p:cNvSpPr/>
            <p:nvPr>
              <p:custDataLst>
                <p:tags r:id="rId63"/>
              </p:custDataLst>
            </p:nvPr>
          </p:nvSpPr>
          <p:spPr>
            <a:xfrm>
              <a:off x="5786438" y="4302125"/>
              <a:ext cx="134938" cy="7938"/>
            </a:xfrm>
            <a:custGeom>
              <a:avLst/>
              <a:gdLst/>
              <a:ahLst/>
              <a:cxnLst/>
              <a:rect l="0" t="0" r="0" b="0"/>
              <a:pathLst>
                <a:path w="134938" h="7938">
                  <a:moveTo>
                    <a:pt x="134937" y="0"/>
                  </a:moveTo>
                  <a:lnTo>
                    <a:pt x="134937" y="0"/>
                  </a:lnTo>
                  <a:lnTo>
                    <a:pt x="98397" y="0"/>
                  </a:lnTo>
                  <a:lnTo>
                    <a:pt x="62869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SMARTInkShape-Group29"/>
          <p:cNvGrpSpPr/>
          <p:nvPr/>
        </p:nvGrpSpPr>
        <p:grpSpPr>
          <a:xfrm>
            <a:off x="6001853" y="3889375"/>
            <a:ext cx="3118335" cy="714376"/>
            <a:chOff x="6001853" y="3889375"/>
            <a:chExt cx="3118335" cy="714376"/>
          </a:xfrm>
        </p:grpSpPr>
        <p:sp>
          <p:nvSpPr>
            <p:cNvPr id="107" name="SMARTInkShape-136"/>
            <p:cNvSpPr/>
            <p:nvPr>
              <p:custDataLst>
                <p:tags r:id="rId19"/>
              </p:custDataLst>
            </p:nvPr>
          </p:nvSpPr>
          <p:spPr>
            <a:xfrm>
              <a:off x="6001853" y="3889375"/>
              <a:ext cx="2538897" cy="570019"/>
            </a:xfrm>
            <a:custGeom>
              <a:avLst/>
              <a:gdLst/>
              <a:ahLst/>
              <a:cxnLst/>
              <a:rect l="0" t="0" r="0" b="0"/>
              <a:pathLst>
                <a:path w="2538897" h="570019">
                  <a:moveTo>
                    <a:pt x="6835" y="444500"/>
                  </a:moveTo>
                  <a:lnTo>
                    <a:pt x="6835" y="444500"/>
                  </a:lnTo>
                  <a:lnTo>
                    <a:pt x="6835" y="430056"/>
                  </a:lnTo>
                  <a:lnTo>
                    <a:pt x="5952" y="429579"/>
                  </a:lnTo>
                  <a:lnTo>
                    <a:pt x="0" y="428750"/>
                  </a:lnTo>
                  <a:lnTo>
                    <a:pt x="10042" y="428636"/>
                  </a:lnTo>
                  <a:lnTo>
                    <a:pt x="15022" y="430982"/>
                  </a:lnTo>
                  <a:lnTo>
                    <a:pt x="51190" y="458332"/>
                  </a:lnTo>
                  <a:lnTo>
                    <a:pt x="89700" y="487604"/>
                  </a:lnTo>
                  <a:lnTo>
                    <a:pt x="123232" y="513195"/>
                  </a:lnTo>
                  <a:lnTo>
                    <a:pt x="159710" y="541737"/>
                  </a:lnTo>
                  <a:lnTo>
                    <a:pt x="175113" y="551118"/>
                  </a:lnTo>
                  <a:lnTo>
                    <a:pt x="188666" y="557087"/>
                  </a:lnTo>
                  <a:lnTo>
                    <a:pt x="204050" y="566497"/>
                  </a:lnTo>
                  <a:lnTo>
                    <a:pt x="214709" y="570018"/>
                  </a:lnTo>
                  <a:lnTo>
                    <a:pt x="216855" y="569629"/>
                  </a:lnTo>
                  <a:lnTo>
                    <a:pt x="218285" y="568489"/>
                  </a:lnTo>
                  <a:lnTo>
                    <a:pt x="227178" y="555360"/>
                  </a:lnTo>
                  <a:lnTo>
                    <a:pt x="228708" y="532347"/>
                  </a:lnTo>
                  <a:lnTo>
                    <a:pt x="222753" y="493775"/>
                  </a:lnTo>
                  <a:lnTo>
                    <a:pt x="217250" y="454331"/>
                  </a:lnTo>
                  <a:lnTo>
                    <a:pt x="207670" y="414724"/>
                  </a:lnTo>
                  <a:lnTo>
                    <a:pt x="199907" y="382565"/>
                  </a:lnTo>
                  <a:lnTo>
                    <a:pt x="192020" y="347264"/>
                  </a:lnTo>
                  <a:lnTo>
                    <a:pt x="181455" y="308386"/>
                  </a:lnTo>
                  <a:lnTo>
                    <a:pt x="173520" y="284519"/>
                  </a:lnTo>
                  <a:lnTo>
                    <a:pt x="160292" y="247338"/>
                  </a:lnTo>
                  <a:lnTo>
                    <a:pt x="149873" y="209459"/>
                  </a:lnTo>
                  <a:lnTo>
                    <a:pt x="141281" y="186308"/>
                  </a:lnTo>
                  <a:lnTo>
                    <a:pt x="131092" y="168505"/>
                  </a:lnTo>
                  <a:lnTo>
                    <a:pt x="119864" y="129614"/>
                  </a:lnTo>
                  <a:lnTo>
                    <a:pt x="111002" y="104974"/>
                  </a:lnTo>
                  <a:lnTo>
                    <a:pt x="110022" y="95250"/>
                  </a:lnTo>
                  <a:lnTo>
                    <a:pt x="145490" y="95250"/>
                  </a:lnTo>
                  <a:lnTo>
                    <a:pt x="181717" y="95250"/>
                  </a:lnTo>
                  <a:lnTo>
                    <a:pt x="221100" y="94368"/>
                  </a:lnTo>
                  <a:lnTo>
                    <a:pt x="258323" y="88416"/>
                  </a:lnTo>
                  <a:lnTo>
                    <a:pt x="296260" y="87458"/>
                  </a:lnTo>
                  <a:lnTo>
                    <a:pt x="331430" y="83127"/>
                  </a:lnTo>
                  <a:lnTo>
                    <a:pt x="371074" y="80116"/>
                  </a:lnTo>
                  <a:lnTo>
                    <a:pt x="405015" y="78713"/>
                  </a:lnTo>
                  <a:lnTo>
                    <a:pt x="438331" y="73136"/>
                  </a:lnTo>
                  <a:lnTo>
                    <a:pt x="478012" y="71586"/>
                  </a:lnTo>
                  <a:lnTo>
                    <a:pt x="515891" y="71467"/>
                  </a:lnTo>
                  <a:lnTo>
                    <a:pt x="554926" y="65988"/>
                  </a:lnTo>
                  <a:lnTo>
                    <a:pt x="588841" y="64237"/>
                  </a:lnTo>
                  <a:lnTo>
                    <a:pt x="618195" y="63718"/>
                  </a:lnTo>
                  <a:lnTo>
                    <a:pt x="651391" y="63565"/>
                  </a:lnTo>
                  <a:lnTo>
                    <a:pt x="682103" y="61161"/>
                  </a:lnTo>
                  <a:lnTo>
                    <a:pt x="717595" y="56300"/>
                  </a:lnTo>
                  <a:lnTo>
                    <a:pt x="753389" y="55708"/>
                  </a:lnTo>
                  <a:lnTo>
                    <a:pt x="790384" y="50127"/>
                  </a:lnTo>
                  <a:lnTo>
                    <a:pt x="825317" y="47954"/>
                  </a:lnTo>
                  <a:lnTo>
                    <a:pt x="861783" y="46808"/>
                  </a:lnTo>
                  <a:lnTo>
                    <a:pt x="900084" y="41355"/>
                  </a:lnTo>
                  <a:lnTo>
                    <a:pt x="936949" y="40017"/>
                  </a:lnTo>
                  <a:lnTo>
                    <a:pt x="968184" y="39785"/>
                  </a:lnTo>
                  <a:lnTo>
                    <a:pt x="1007690" y="37348"/>
                  </a:lnTo>
                  <a:lnTo>
                    <a:pt x="1042170" y="32487"/>
                  </a:lnTo>
                  <a:lnTo>
                    <a:pt x="1079603" y="31895"/>
                  </a:lnTo>
                  <a:lnTo>
                    <a:pt x="1110504" y="31793"/>
                  </a:lnTo>
                  <a:lnTo>
                    <a:pt x="1142003" y="31763"/>
                  </a:lnTo>
                  <a:lnTo>
                    <a:pt x="1173678" y="31753"/>
                  </a:lnTo>
                  <a:lnTo>
                    <a:pt x="1207758" y="31751"/>
                  </a:lnTo>
                  <a:lnTo>
                    <a:pt x="1241080" y="29398"/>
                  </a:lnTo>
                  <a:lnTo>
                    <a:pt x="1280257" y="24916"/>
                  </a:lnTo>
                  <a:lnTo>
                    <a:pt x="1316511" y="24031"/>
                  </a:lnTo>
                  <a:lnTo>
                    <a:pt x="1354498" y="23841"/>
                  </a:lnTo>
                  <a:lnTo>
                    <a:pt x="1388471" y="18363"/>
                  </a:lnTo>
                  <a:lnTo>
                    <a:pt x="1422311" y="16612"/>
                  </a:lnTo>
                  <a:lnTo>
                    <a:pt x="1460695" y="16020"/>
                  </a:lnTo>
                  <a:lnTo>
                    <a:pt x="1496120" y="15894"/>
                  </a:lnTo>
                  <a:lnTo>
                    <a:pt x="1533993" y="15878"/>
                  </a:lnTo>
                  <a:lnTo>
                    <a:pt x="1573290" y="15875"/>
                  </a:lnTo>
                  <a:lnTo>
                    <a:pt x="1607438" y="14993"/>
                  </a:lnTo>
                  <a:lnTo>
                    <a:pt x="1645855" y="9593"/>
                  </a:lnTo>
                  <a:lnTo>
                    <a:pt x="1680449" y="8428"/>
                  </a:lnTo>
                  <a:lnTo>
                    <a:pt x="1715394" y="8083"/>
                  </a:lnTo>
                  <a:lnTo>
                    <a:pt x="1748972" y="7981"/>
                  </a:lnTo>
                  <a:lnTo>
                    <a:pt x="1780383" y="7950"/>
                  </a:lnTo>
                  <a:lnTo>
                    <a:pt x="1812913" y="5590"/>
                  </a:lnTo>
                  <a:lnTo>
                    <a:pt x="1844013" y="1656"/>
                  </a:lnTo>
                  <a:lnTo>
                    <a:pt x="1878805" y="491"/>
                  </a:lnTo>
                  <a:lnTo>
                    <a:pt x="1917951" y="97"/>
                  </a:lnTo>
                  <a:lnTo>
                    <a:pt x="1954853" y="19"/>
                  </a:lnTo>
                  <a:lnTo>
                    <a:pt x="1994195" y="1"/>
                  </a:lnTo>
                  <a:lnTo>
                    <a:pt x="2026294" y="0"/>
                  </a:lnTo>
                  <a:lnTo>
                    <a:pt x="2061550" y="0"/>
                  </a:lnTo>
                  <a:lnTo>
                    <a:pt x="2098721" y="0"/>
                  </a:lnTo>
                  <a:lnTo>
                    <a:pt x="2135722" y="0"/>
                  </a:lnTo>
                  <a:lnTo>
                    <a:pt x="2168313" y="0"/>
                  </a:lnTo>
                  <a:lnTo>
                    <a:pt x="2203529" y="0"/>
                  </a:lnTo>
                  <a:lnTo>
                    <a:pt x="2236878" y="0"/>
                  </a:lnTo>
                  <a:lnTo>
                    <a:pt x="2260967" y="2351"/>
                  </a:lnTo>
                  <a:lnTo>
                    <a:pt x="2292811" y="6834"/>
                  </a:lnTo>
                  <a:lnTo>
                    <a:pt x="2329152" y="13174"/>
                  </a:lnTo>
                  <a:lnTo>
                    <a:pt x="2359850" y="17693"/>
                  </a:lnTo>
                  <a:lnTo>
                    <a:pt x="2395148" y="22604"/>
                  </a:lnTo>
                  <a:lnTo>
                    <a:pt x="2427599" y="24455"/>
                  </a:lnTo>
                  <a:lnTo>
                    <a:pt x="2459487" y="32400"/>
                  </a:lnTo>
                  <a:lnTo>
                    <a:pt x="2491265" y="38248"/>
                  </a:lnTo>
                  <a:lnTo>
                    <a:pt x="2538896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37"/>
            <p:cNvSpPr/>
            <p:nvPr>
              <p:custDataLst>
                <p:tags r:id="rId20"/>
              </p:custDataLst>
            </p:nvPr>
          </p:nvSpPr>
          <p:spPr>
            <a:xfrm>
              <a:off x="6254750" y="4175163"/>
              <a:ext cx="125265" cy="182525"/>
            </a:xfrm>
            <a:custGeom>
              <a:avLst/>
              <a:gdLst/>
              <a:ahLst/>
              <a:cxnLst/>
              <a:rect l="0" t="0" r="0" b="0"/>
              <a:pathLst>
                <a:path w="125265" h="182525">
                  <a:moveTo>
                    <a:pt x="0" y="23774"/>
                  </a:moveTo>
                  <a:lnTo>
                    <a:pt x="0" y="23774"/>
                  </a:lnTo>
                  <a:lnTo>
                    <a:pt x="12674" y="18320"/>
                  </a:lnTo>
                  <a:lnTo>
                    <a:pt x="47972" y="9718"/>
                  </a:lnTo>
                  <a:lnTo>
                    <a:pt x="73335" y="2150"/>
                  </a:lnTo>
                  <a:lnTo>
                    <a:pt x="111849" y="90"/>
                  </a:lnTo>
                  <a:lnTo>
                    <a:pt x="121139" y="0"/>
                  </a:lnTo>
                  <a:lnTo>
                    <a:pt x="123092" y="1751"/>
                  </a:lnTo>
                  <a:lnTo>
                    <a:pt x="125264" y="8401"/>
                  </a:lnTo>
                  <a:lnTo>
                    <a:pt x="123876" y="17235"/>
                  </a:lnTo>
                  <a:lnTo>
                    <a:pt x="110851" y="50061"/>
                  </a:lnTo>
                  <a:lnTo>
                    <a:pt x="101508" y="89146"/>
                  </a:lnTo>
                  <a:lnTo>
                    <a:pt x="91402" y="125065"/>
                  </a:lnTo>
                  <a:lnTo>
                    <a:pt x="71437" y="182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38"/>
            <p:cNvSpPr/>
            <p:nvPr>
              <p:custDataLst>
                <p:tags r:id="rId21"/>
              </p:custDataLst>
            </p:nvPr>
          </p:nvSpPr>
          <p:spPr>
            <a:xfrm>
              <a:off x="6421437" y="4325938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39"/>
            <p:cNvSpPr/>
            <p:nvPr>
              <p:custDataLst>
                <p:tags r:id="rId22"/>
              </p:custDataLst>
            </p:nvPr>
          </p:nvSpPr>
          <p:spPr>
            <a:xfrm>
              <a:off x="6446892" y="4183063"/>
              <a:ext cx="91509" cy="130143"/>
            </a:xfrm>
            <a:custGeom>
              <a:avLst/>
              <a:gdLst/>
              <a:ahLst/>
              <a:cxnLst/>
              <a:rect l="0" t="0" r="0" b="0"/>
              <a:pathLst>
                <a:path w="91509" h="130143">
                  <a:moveTo>
                    <a:pt x="22170" y="0"/>
                  </a:moveTo>
                  <a:lnTo>
                    <a:pt x="22170" y="0"/>
                  </a:lnTo>
                  <a:lnTo>
                    <a:pt x="17957" y="0"/>
                  </a:lnTo>
                  <a:lnTo>
                    <a:pt x="13537" y="4703"/>
                  </a:lnTo>
                  <a:lnTo>
                    <a:pt x="9514" y="12674"/>
                  </a:lnTo>
                  <a:lnTo>
                    <a:pt x="6719" y="45744"/>
                  </a:lnTo>
                  <a:lnTo>
                    <a:pt x="69" y="80782"/>
                  </a:lnTo>
                  <a:lnTo>
                    <a:pt x="0" y="94993"/>
                  </a:lnTo>
                  <a:lnTo>
                    <a:pt x="2909" y="107189"/>
                  </a:lnTo>
                  <a:lnTo>
                    <a:pt x="9495" y="116137"/>
                  </a:lnTo>
                  <a:lnTo>
                    <a:pt x="28094" y="129067"/>
                  </a:lnTo>
                  <a:lnTo>
                    <a:pt x="32293" y="130142"/>
                  </a:lnTo>
                  <a:lnTo>
                    <a:pt x="35974" y="129976"/>
                  </a:lnTo>
                  <a:lnTo>
                    <a:pt x="74326" y="116126"/>
                  </a:lnTo>
                  <a:lnTo>
                    <a:pt x="82980" y="108643"/>
                  </a:lnTo>
                  <a:lnTo>
                    <a:pt x="88884" y="100321"/>
                  </a:lnTo>
                  <a:lnTo>
                    <a:pt x="91508" y="93681"/>
                  </a:lnTo>
                  <a:lnTo>
                    <a:pt x="91327" y="91559"/>
                  </a:lnTo>
                  <a:lnTo>
                    <a:pt x="90323" y="90143"/>
                  </a:lnTo>
                  <a:lnTo>
                    <a:pt x="88772" y="89199"/>
                  </a:lnTo>
                  <a:lnTo>
                    <a:pt x="82375" y="87871"/>
                  </a:lnTo>
                  <a:lnTo>
                    <a:pt x="70681" y="87477"/>
                  </a:lnTo>
                  <a:lnTo>
                    <a:pt x="56045" y="91575"/>
                  </a:lnTo>
                  <a:lnTo>
                    <a:pt x="44751" y="98374"/>
                  </a:lnTo>
                  <a:lnTo>
                    <a:pt x="14233" y="126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40"/>
            <p:cNvSpPr/>
            <p:nvPr>
              <p:custDataLst>
                <p:tags r:id="rId23"/>
              </p:custDataLst>
            </p:nvPr>
          </p:nvSpPr>
          <p:spPr>
            <a:xfrm>
              <a:off x="6556836" y="4191000"/>
              <a:ext cx="97927" cy="142876"/>
            </a:xfrm>
            <a:custGeom>
              <a:avLst/>
              <a:gdLst/>
              <a:ahLst/>
              <a:cxnLst/>
              <a:rect l="0" t="0" r="0" b="0"/>
              <a:pathLst>
                <a:path w="97927" h="142876">
                  <a:moveTo>
                    <a:pt x="31288" y="0"/>
                  </a:moveTo>
                  <a:lnTo>
                    <a:pt x="31288" y="0"/>
                  </a:lnTo>
                  <a:lnTo>
                    <a:pt x="27075" y="0"/>
                  </a:lnTo>
                  <a:lnTo>
                    <a:pt x="22655" y="2351"/>
                  </a:lnTo>
                  <a:lnTo>
                    <a:pt x="4790" y="18658"/>
                  </a:lnTo>
                  <a:lnTo>
                    <a:pt x="1872" y="23873"/>
                  </a:lnTo>
                  <a:lnTo>
                    <a:pt x="0" y="30194"/>
                  </a:lnTo>
                  <a:lnTo>
                    <a:pt x="2095" y="33410"/>
                  </a:lnTo>
                  <a:lnTo>
                    <a:pt x="6848" y="37779"/>
                  </a:lnTo>
                  <a:lnTo>
                    <a:pt x="14841" y="42661"/>
                  </a:lnTo>
                  <a:lnTo>
                    <a:pt x="48134" y="51675"/>
                  </a:lnTo>
                  <a:lnTo>
                    <a:pt x="79760" y="69161"/>
                  </a:lnTo>
                  <a:lnTo>
                    <a:pt x="96849" y="88788"/>
                  </a:lnTo>
                  <a:lnTo>
                    <a:pt x="97926" y="92706"/>
                  </a:lnTo>
                  <a:lnTo>
                    <a:pt x="96771" y="101762"/>
                  </a:lnTo>
                  <a:lnTo>
                    <a:pt x="91162" y="116778"/>
                  </a:lnTo>
                  <a:lnTo>
                    <a:pt x="79360" y="124809"/>
                  </a:lnTo>
                  <a:lnTo>
                    <a:pt x="15414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41"/>
            <p:cNvSpPr/>
            <p:nvPr>
              <p:custDataLst>
                <p:tags r:id="rId24"/>
              </p:custDataLst>
            </p:nvPr>
          </p:nvSpPr>
          <p:spPr>
            <a:xfrm>
              <a:off x="6540499" y="4167187"/>
              <a:ext cx="95251" cy="15877"/>
            </a:xfrm>
            <a:custGeom>
              <a:avLst/>
              <a:gdLst/>
              <a:ahLst/>
              <a:cxnLst/>
              <a:rect l="0" t="0" r="0" b="0"/>
              <a:pathLst>
                <a:path w="95251" h="15877">
                  <a:moveTo>
                    <a:pt x="95250" y="0"/>
                  </a:moveTo>
                  <a:lnTo>
                    <a:pt x="95250" y="0"/>
                  </a:lnTo>
                  <a:lnTo>
                    <a:pt x="88417" y="0"/>
                  </a:lnTo>
                  <a:lnTo>
                    <a:pt x="51263" y="13730"/>
                  </a:lnTo>
                  <a:lnTo>
                    <a:pt x="0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42"/>
            <p:cNvSpPr/>
            <p:nvPr>
              <p:custDataLst>
                <p:tags r:id="rId25"/>
              </p:custDataLst>
            </p:nvPr>
          </p:nvSpPr>
          <p:spPr>
            <a:xfrm>
              <a:off x="6627813" y="4064452"/>
              <a:ext cx="82448" cy="102736"/>
            </a:xfrm>
            <a:custGeom>
              <a:avLst/>
              <a:gdLst/>
              <a:ahLst/>
              <a:cxnLst/>
              <a:rect l="0" t="0" r="0" b="0"/>
              <a:pathLst>
                <a:path w="82448" h="102736">
                  <a:moveTo>
                    <a:pt x="0" y="23361"/>
                  </a:moveTo>
                  <a:lnTo>
                    <a:pt x="0" y="23361"/>
                  </a:lnTo>
                  <a:lnTo>
                    <a:pt x="18658" y="4702"/>
                  </a:lnTo>
                  <a:lnTo>
                    <a:pt x="26225" y="1839"/>
                  </a:lnTo>
                  <a:lnTo>
                    <a:pt x="41241" y="0"/>
                  </a:lnTo>
                  <a:lnTo>
                    <a:pt x="58374" y="3895"/>
                  </a:lnTo>
                  <a:lnTo>
                    <a:pt x="67983" y="10594"/>
                  </a:lnTo>
                  <a:lnTo>
                    <a:pt x="81338" y="25052"/>
                  </a:lnTo>
                  <a:lnTo>
                    <a:pt x="82447" y="28898"/>
                  </a:lnTo>
                  <a:lnTo>
                    <a:pt x="81327" y="37874"/>
                  </a:lnTo>
                  <a:lnTo>
                    <a:pt x="75740" y="48631"/>
                  </a:lnTo>
                  <a:lnTo>
                    <a:pt x="59613" y="65622"/>
                  </a:lnTo>
                  <a:lnTo>
                    <a:pt x="49719" y="72424"/>
                  </a:lnTo>
                  <a:lnTo>
                    <a:pt x="34232" y="76997"/>
                  </a:lnTo>
                  <a:lnTo>
                    <a:pt x="12647" y="78811"/>
                  </a:lnTo>
                  <a:lnTo>
                    <a:pt x="13852" y="78873"/>
                  </a:lnTo>
                  <a:lnTo>
                    <a:pt x="14526" y="78008"/>
                  </a:lnTo>
                  <a:lnTo>
                    <a:pt x="16357" y="72576"/>
                  </a:lnTo>
                  <a:lnTo>
                    <a:pt x="19911" y="67871"/>
                  </a:lnTo>
                  <a:lnTo>
                    <a:pt x="22093" y="67145"/>
                  </a:lnTo>
                  <a:lnTo>
                    <a:pt x="24430" y="67543"/>
                  </a:lnTo>
                  <a:lnTo>
                    <a:pt x="26870" y="68691"/>
                  </a:lnTo>
                  <a:lnTo>
                    <a:pt x="48032" y="72296"/>
                  </a:lnTo>
                  <a:lnTo>
                    <a:pt x="79374" y="102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43"/>
            <p:cNvSpPr/>
            <p:nvPr>
              <p:custDataLst>
                <p:tags r:id="rId26"/>
              </p:custDataLst>
            </p:nvPr>
          </p:nvSpPr>
          <p:spPr>
            <a:xfrm>
              <a:off x="6802437" y="4198937"/>
              <a:ext cx="23813" cy="95251"/>
            </a:xfrm>
            <a:custGeom>
              <a:avLst/>
              <a:gdLst/>
              <a:ahLst/>
              <a:cxnLst/>
              <a:rect l="0" t="0" r="0" b="0"/>
              <a:pathLst>
                <a:path w="23813" h="95251">
                  <a:moveTo>
                    <a:pt x="0" y="0"/>
                  </a:moveTo>
                  <a:lnTo>
                    <a:pt x="0" y="0"/>
                  </a:lnTo>
                  <a:lnTo>
                    <a:pt x="882" y="19876"/>
                  </a:lnTo>
                  <a:lnTo>
                    <a:pt x="8084" y="56727"/>
                  </a:lnTo>
                  <a:lnTo>
                    <a:pt x="14056" y="77957"/>
                  </a:lnTo>
                  <a:lnTo>
                    <a:pt x="23812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44"/>
            <p:cNvSpPr/>
            <p:nvPr>
              <p:custDataLst>
                <p:tags r:id="rId27"/>
              </p:custDataLst>
            </p:nvPr>
          </p:nvSpPr>
          <p:spPr>
            <a:xfrm>
              <a:off x="6738938" y="4238625"/>
              <a:ext cx="111125" cy="23813"/>
            </a:xfrm>
            <a:custGeom>
              <a:avLst/>
              <a:gdLst/>
              <a:ahLst/>
              <a:cxnLst/>
              <a:rect l="0" t="0" r="0" b="0"/>
              <a:pathLst>
                <a:path w="111125" h="23813">
                  <a:moveTo>
                    <a:pt x="111124" y="0"/>
                  </a:moveTo>
                  <a:lnTo>
                    <a:pt x="111124" y="0"/>
                  </a:lnTo>
                  <a:lnTo>
                    <a:pt x="106911" y="4213"/>
                  </a:lnTo>
                  <a:lnTo>
                    <a:pt x="100138" y="6282"/>
                  </a:lnTo>
                  <a:lnTo>
                    <a:pt x="86408" y="9799"/>
                  </a:lnTo>
                  <a:lnTo>
                    <a:pt x="75445" y="13174"/>
                  </a:lnTo>
                  <a:lnTo>
                    <a:pt x="39170" y="19733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45"/>
            <p:cNvSpPr/>
            <p:nvPr>
              <p:custDataLst>
                <p:tags r:id="rId28"/>
              </p:custDataLst>
            </p:nvPr>
          </p:nvSpPr>
          <p:spPr>
            <a:xfrm>
              <a:off x="6913563" y="4135545"/>
              <a:ext cx="109424" cy="190394"/>
            </a:xfrm>
            <a:custGeom>
              <a:avLst/>
              <a:gdLst/>
              <a:ahLst/>
              <a:cxnLst/>
              <a:rect l="0" t="0" r="0" b="0"/>
              <a:pathLst>
                <a:path w="109424" h="190394">
                  <a:moveTo>
                    <a:pt x="0" y="23705"/>
                  </a:moveTo>
                  <a:lnTo>
                    <a:pt x="0" y="23705"/>
                  </a:lnTo>
                  <a:lnTo>
                    <a:pt x="0" y="19492"/>
                  </a:lnTo>
                  <a:lnTo>
                    <a:pt x="2351" y="15071"/>
                  </a:lnTo>
                  <a:lnTo>
                    <a:pt x="4212" y="12657"/>
                  </a:lnTo>
                  <a:lnTo>
                    <a:pt x="8634" y="9975"/>
                  </a:lnTo>
                  <a:lnTo>
                    <a:pt x="45298" y="711"/>
                  </a:lnTo>
                  <a:lnTo>
                    <a:pt x="67472" y="0"/>
                  </a:lnTo>
                  <a:lnTo>
                    <a:pt x="72027" y="2292"/>
                  </a:lnTo>
                  <a:lnTo>
                    <a:pt x="74476" y="4138"/>
                  </a:lnTo>
                  <a:lnTo>
                    <a:pt x="77197" y="10893"/>
                  </a:lnTo>
                  <a:lnTo>
                    <a:pt x="77923" y="15163"/>
                  </a:lnTo>
                  <a:lnTo>
                    <a:pt x="76377" y="22261"/>
                  </a:lnTo>
                  <a:lnTo>
                    <a:pt x="74731" y="25388"/>
                  </a:lnTo>
                  <a:lnTo>
                    <a:pt x="63985" y="34002"/>
                  </a:lnTo>
                  <a:lnTo>
                    <a:pt x="40559" y="47045"/>
                  </a:lnTo>
                  <a:lnTo>
                    <a:pt x="44159" y="51591"/>
                  </a:lnTo>
                  <a:lnTo>
                    <a:pt x="79652" y="71385"/>
                  </a:lnTo>
                  <a:lnTo>
                    <a:pt x="89199" y="77528"/>
                  </a:lnTo>
                  <a:lnTo>
                    <a:pt x="102515" y="95844"/>
                  </a:lnTo>
                  <a:lnTo>
                    <a:pt x="107298" y="106038"/>
                  </a:lnTo>
                  <a:lnTo>
                    <a:pt x="109423" y="116448"/>
                  </a:lnTo>
                  <a:lnTo>
                    <a:pt x="105665" y="129306"/>
                  </a:lnTo>
                  <a:lnTo>
                    <a:pt x="93092" y="154905"/>
                  </a:lnTo>
                  <a:lnTo>
                    <a:pt x="82825" y="163743"/>
                  </a:lnTo>
                  <a:lnTo>
                    <a:pt x="15875" y="1903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46"/>
            <p:cNvSpPr/>
            <p:nvPr>
              <p:custDataLst>
                <p:tags r:id="rId29"/>
              </p:custDataLst>
            </p:nvPr>
          </p:nvSpPr>
          <p:spPr>
            <a:xfrm>
              <a:off x="7016868" y="4151312"/>
              <a:ext cx="94996" cy="134937"/>
            </a:xfrm>
            <a:custGeom>
              <a:avLst/>
              <a:gdLst/>
              <a:ahLst/>
              <a:cxnLst/>
              <a:rect l="0" t="0" r="0" b="0"/>
              <a:pathLst>
                <a:path w="94996" h="134937">
                  <a:moveTo>
                    <a:pt x="47506" y="23813"/>
                  </a:moveTo>
                  <a:lnTo>
                    <a:pt x="47506" y="23813"/>
                  </a:lnTo>
                  <a:lnTo>
                    <a:pt x="29624" y="34861"/>
                  </a:lnTo>
                  <a:lnTo>
                    <a:pt x="17024" y="50899"/>
                  </a:lnTo>
                  <a:lnTo>
                    <a:pt x="11910" y="62603"/>
                  </a:lnTo>
                  <a:lnTo>
                    <a:pt x="1895" y="101454"/>
                  </a:lnTo>
                  <a:lnTo>
                    <a:pt x="0" y="129080"/>
                  </a:lnTo>
                  <a:lnTo>
                    <a:pt x="842" y="131032"/>
                  </a:lnTo>
                  <a:lnTo>
                    <a:pt x="2286" y="132334"/>
                  </a:lnTo>
                  <a:lnTo>
                    <a:pt x="6726" y="134423"/>
                  </a:lnTo>
                  <a:lnTo>
                    <a:pt x="35391" y="134936"/>
                  </a:lnTo>
                  <a:lnTo>
                    <a:pt x="46759" y="130724"/>
                  </a:lnTo>
                  <a:lnTo>
                    <a:pt x="62935" y="121208"/>
                  </a:lnTo>
                  <a:lnTo>
                    <a:pt x="68475" y="119134"/>
                  </a:lnTo>
                  <a:lnTo>
                    <a:pt x="73877" y="115273"/>
                  </a:lnTo>
                  <a:lnTo>
                    <a:pt x="89832" y="89394"/>
                  </a:lnTo>
                  <a:lnTo>
                    <a:pt x="93562" y="73917"/>
                  </a:lnTo>
                  <a:lnTo>
                    <a:pt x="94995" y="42319"/>
                  </a:lnTo>
                  <a:lnTo>
                    <a:pt x="92718" y="34096"/>
                  </a:lnTo>
                  <a:lnTo>
                    <a:pt x="84127" y="22156"/>
                  </a:lnTo>
                  <a:lnTo>
                    <a:pt x="3957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47"/>
            <p:cNvSpPr/>
            <p:nvPr>
              <p:custDataLst>
                <p:tags r:id="rId30"/>
              </p:custDataLst>
            </p:nvPr>
          </p:nvSpPr>
          <p:spPr>
            <a:xfrm>
              <a:off x="7000875" y="4357687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48"/>
            <p:cNvSpPr/>
            <p:nvPr>
              <p:custDataLst>
                <p:tags r:id="rId31"/>
              </p:custDataLst>
            </p:nvPr>
          </p:nvSpPr>
          <p:spPr>
            <a:xfrm>
              <a:off x="7096125" y="4183063"/>
              <a:ext cx="95251" cy="91480"/>
            </a:xfrm>
            <a:custGeom>
              <a:avLst/>
              <a:gdLst/>
              <a:ahLst/>
              <a:cxnLst/>
              <a:rect l="0" t="0" r="0" b="0"/>
              <a:pathLst>
                <a:path w="95251" h="91480">
                  <a:moveTo>
                    <a:pt x="0" y="0"/>
                  </a:moveTo>
                  <a:lnTo>
                    <a:pt x="0" y="0"/>
                  </a:lnTo>
                  <a:lnTo>
                    <a:pt x="4213" y="0"/>
                  </a:lnTo>
                  <a:lnTo>
                    <a:pt x="5455" y="881"/>
                  </a:lnTo>
                  <a:lnTo>
                    <a:pt x="6282" y="2351"/>
                  </a:lnTo>
                  <a:lnTo>
                    <a:pt x="21412" y="40252"/>
                  </a:lnTo>
                  <a:lnTo>
                    <a:pt x="29445" y="63089"/>
                  </a:lnTo>
                  <a:lnTo>
                    <a:pt x="31608" y="73018"/>
                  </a:lnTo>
                  <a:lnTo>
                    <a:pt x="38450" y="85255"/>
                  </a:lnTo>
                  <a:lnTo>
                    <a:pt x="43535" y="90916"/>
                  </a:lnTo>
                  <a:lnTo>
                    <a:pt x="45779" y="91479"/>
                  </a:lnTo>
                  <a:lnTo>
                    <a:pt x="48159" y="90972"/>
                  </a:lnTo>
                  <a:lnTo>
                    <a:pt x="50626" y="89751"/>
                  </a:lnTo>
                  <a:lnTo>
                    <a:pt x="95250" y="793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49"/>
            <p:cNvSpPr/>
            <p:nvPr>
              <p:custDataLst>
                <p:tags r:id="rId32"/>
              </p:custDataLst>
            </p:nvPr>
          </p:nvSpPr>
          <p:spPr>
            <a:xfrm>
              <a:off x="7199313" y="4198937"/>
              <a:ext cx="15876" cy="119064"/>
            </a:xfrm>
            <a:custGeom>
              <a:avLst/>
              <a:gdLst/>
              <a:ahLst/>
              <a:cxnLst/>
              <a:rect l="0" t="0" r="0" b="0"/>
              <a:pathLst>
                <a:path w="15876" h="119064">
                  <a:moveTo>
                    <a:pt x="0" y="0"/>
                  </a:moveTo>
                  <a:lnTo>
                    <a:pt x="0" y="0"/>
                  </a:lnTo>
                  <a:lnTo>
                    <a:pt x="881" y="18129"/>
                  </a:lnTo>
                  <a:lnTo>
                    <a:pt x="6833" y="53355"/>
                  </a:lnTo>
                  <a:lnTo>
                    <a:pt x="15875" y="119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50"/>
            <p:cNvSpPr/>
            <p:nvPr>
              <p:custDataLst>
                <p:tags r:id="rId33"/>
              </p:custDataLst>
            </p:nvPr>
          </p:nvSpPr>
          <p:spPr>
            <a:xfrm>
              <a:off x="7192332" y="4064452"/>
              <a:ext cx="93368" cy="110674"/>
            </a:xfrm>
            <a:custGeom>
              <a:avLst/>
              <a:gdLst/>
              <a:ahLst/>
              <a:cxnLst/>
              <a:rect l="0" t="0" r="0" b="0"/>
              <a:pathLst>
                <a:path w="93368" h="110674">
                  <a:moveTo>
                    <a:pt x="6981" y="23361"/>
                  </a:moveTo>
                  <a:lnTo>
                    <a:pt x="6981" y="23361"/>
                  </a:lnTo>
                  <a:lnTo>
                    <a:pt x="42295" y="2984"/>
                  </a:lnTo>
                  <a:lnTo>
                    <a:pt x="67956" y="0"/>
                  </a:lnTo>
                  <a:lnTo>
                    <a:pt x="78471" y="4453"/>
                  </a:lnTo>
                  <a:lnTo>
                    <a:pt x="87262" y="11429"/>
                  </a:lnTo>
                  <a:lnTo>
                    <a:pt x="91168" y="17470"/>
                  </a:lnTo>
                  <a:lnTo>
                    <a:pt x="93367" y="34256"/>
                  </a:lnTo>
                  <a:lnTo>
                    <a:pt x="89805" y="51773"/>
                  </a:lnTo>
                  <a:lnTo>
                    <a:pt x="78951" y="68135"/>
                  </a:lnTo>
                  <a:lnTo>
                    <a:pt x="64562" y="79940"/>
                  </a:lnTo>
                  <a:lnTo>
                    <a:pt x="51975" y="83785"/>
                  </a:lnTo>
                  <a:lnTo>
                    <a:pt x="26549" y="86253"/>
                  </a:lnTo>
                  <a:lnTo>
                    <a:pt x="9937" y="82467"/>
                  </a:lnTo>
                  <a:lnTo>
                    <a:pt x="6305" y="80404"/>
                  </a:lnTo>
                  <a:lnTo>
                    <a:pt x="3885" y="78146"/>
                  </a:lnTo>
                  <a:lnTo>
                    <a:pt x="1195" y="73286"/>
                  </a:lnTo>
                  <a:lnTo>
                    <a:pt x="0" y="68186"/>
                  </a:lnTo>
                  <a:lnTo>
                    <a:pt x="1444" y="66473"/>
                  </a:lnTo>
                  <a:lnTo>
                    <a:pt x="7753" y="64570"/>
                  </a:lnTo>
                  <a:lnTo>
                    <a:pt x="21222" y="63499"/>
                  </a:lnTo>
                  <a:lnTo>
                    <a:pt x="31243" y="67952"/>
                  </a:lnTo>
                  <a:lnTo>
                    <a:pt x="78418" y="1106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51"/>
            <p:cNvSpPr/>
            <p:nvPr>
              <p:custDataLst>
                <p:tags r:id="rId34"/>
              </p:custDataLst>
            </p:nvPr>
          </p:nvSpPr>
          <p:spPr>
            <a:xfrm>
              <a:off x="7397749" y="4262437"/>
              <a:ext cx="95251" cy="31751"/>
            </a:xfrm>
            <a:custGeom>
              <a:avLst/>
              <a:gdLst/>
              <a:ahLst/>
              <a:cxnLst/>
              <a:rect l="0" t="0" r="0" b="0"/>
              <a:pathLst>
                <a:path w="95251" h="31751">
                  <a:moveTo>
                    <a:pt x="95250" y="0"/>
                  </a:moveTo>
                  <a:lnTo>
                    <a:pt x="95250" y="0"/>
                  </a:lnTo>
                  <a:lnTo>
                    <a:pt x="55641" y="16082"/>
                  </a:lnTo>
                  <a:lnTo>
                    <a:pt x="45015" y="20377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52"/>
            <p:cNvSpPr/>
            <p:nvPr>
              <p:custDataLst>
                <p:tags r:id="rId35"/>
              </p:custDataLst>
            </p:nvPr>
          </p:nvSpPr>
          <p:spPr>
            <a:xfrm>
              <a:off x="7489775" y="4168388"/>
              <a:ext cx="161200" cy="216669"/>
            </a:xfrm>
            <a:custGeom>
              <a:avLst/>
              <a:gdLst/>
              <a:ahLst/>
              <a:cxnLst/>
              <a:rect l="0" t="0" r="0" b="0"/>
              <a:pathLst>
                <a:path w="161200" h="216669">
                  <a:moveTo>
                    <a:pt x="19100" y="14675"/>
                  </a:moveTo>
                  <a:lnTo>
                    <a:pt x="19100" y="14675"/>
                  </a:lnTo>
                  <a:lnTo>
                    <a:pt x="23314" y="14675"/>
                  </a:lnTo>
                  <a:lnTo>
                    <a:pt x="27734" y="12323"/>
                  </a:lnTo>
                  <a:lnTo>
                    <a:pt x="32638" y="9220"/>
                  </a:lnTo>
                  <a:lnTo>
                    <a:pt x="71389" y="0"/>
                  </a:lnTo>
                  <a:lnTo>
                    <a:pt x="91920" y="3369"/>
                  </a:lnTo>
                  <a:lnTo>
                    <a:pt x="121677" y="18746"/>
                  </a:lnTo>
                  <a:lnTo>
                    <a:pt x="146749" y="39753"/>
                  </a:lnTo>
                  <a:lnTo>
                    <a:pt x="156092" y="52875"/>
                  </a:lnTo>
                  <a:lnTo>
                    <a:pt x="161199" y="88540"/>
                  </a:lnTo>
                  <a:lnTo>
                    <a:pt x="160748" y="99538"/>
                  </a:lnTo>
                  <a:lnTo>
                    <a:pt x="150881" y="136964"/>
                  </a:lnTo>
                  <a:lnTo>
                    <a:pt x="129461" y="171497"/>
                  </a:lnTo>
                  <a:lnTo>
                    <a:pt x="102338" y="198723"/>
                  </a:lnTo>
                  <a:lnTo>
                    <a:pt x="95758" y="203519"/>
                  </a:lnTo>
                  <a:lnTo>
                    <a:pt x="79041" y="208848"/>
                  </a:lnTo>
                  <a:lnTo>
                    <a:pt x="56851" y="214200"/>
                  </a:lnTo>
                  <a:lnTo>
                    <a:pt x="52205" y="216483"/>
                  </a:lnTo>
                  <a:lnTo>
                    <a:pt x="42338" y="216668"/>
                  </a:lnTo>
                  <a:lnTo>
                    <a:pt x="21632" y="209600"/>
                  </a:lnTo>
                  <a:lnTo>
                    <a:pt x="3906" y="197123"/>
                  </a:lnTo>
                  <a:lnTo>
                    <a:pt x="1034" y="194515"/>
                  </a:lnTo>
                  <a:lnTo>
                    <a:pt x="0" y="191895"/>
                  </a:lnTo>
                  <a:lnTo>
                    <a:pt x="193" y="189266"/>
                  </a:lnTo>
                  <a:lnTo>
                    <a:pt x="6840" y="174495"/>
                  </a:lnTo>
                  <a:lnTo>
                    <a:pt x="13945" y="167139"/>
                  </a:lnTo>
                  <a:lnTo>
                    <a:pt x="22983" y="161811"/>
                  </a:lnTo>
                  <a:lnTo>
                    <a:pt x="45508" y="158392"/>
                  </a:lnTo>
                  <a:lnTo>
                    <a:pt x="70961" y="157716"/>
                  </a:lnTo>
                  <a:lnTo>
                    <a:pt x="91793" y="166026"/>
                  </a:lnTo>
                  <a:lnTo>
                    <a:pt x="146099" y="1972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53"/>
            <p:cNvSpPr/>
            <p:nvPr>
              <p:custDataLst>
                <p:tags r:id="rId36"/>
              </p:custDataLst>
            </p:nvPr>
          </p:nvSpPr>
          <p:spPr>
            <a:xfrm>
              <a:off x="7675676" y="4111625"/>
              <a:ext cx="39574" cy="349251"/>
            </a:xfrm>
            <a:custGeom>
              <a:avLst/>
              <a:gdLst/>
              <a:ahLst/>
              <a:cxnLst/>
              <a:rect l="0" t="0" r="0" b="0"/>
              <a:pathLst>
                <a:path w="39574" h="349251">
                  <a:moveTo>
                    <a:pt x="31636" y="0"/>
                  </a:moveTo>
                  <a:lnTo>
                    <a:pt x="31636" y="0"/>
                  </a:lnTo>
                  <a:lnTo>
                    <a:pt x="38471" y="0"/>
                  </a:lnTo>
                  <a:lnTo>
                    <a:pt x="35033" y="0"/>
                  </a:lnTo>
                  <a:lnTo>
                    <a:pt x="30794" y="7056"/>
                  </a:lnTo>
                  <a:lnTo>
                    <a:pt x="25801" y="23551"/>
                  </a:lnTo>
                  <a:lnTo>
                    <a:pt x="22869" y="35161"/>
                  </a:lnTo>
                  <a:lnTo>
                    <a:pt x="11318" y="61822"/>
                  </a:lnTo>
                  <a:lnTo>
                    <a:pt x="2828" y="96956"/>
                  </a:lnTo>
                  <a:lnTo>
                    <a:pt x="468" y="131094"/>
                  </a:lnTo>
                  <a:lnTo>
                    <a:pt x="0" y="163772"/>
                  </a:lnTo>
                  <a:lnTo>
                    <a:pt x="2253" y="199709"/>
                  </a:lnTo>
                  <a:lnTo>
                    <a:pt x="10937" y="234652"/>
                  </a:lnTo>
                  <a:lnTo>
                    <a:pt x="19551" y="271776"/>
                  </a:lnTo>
                  <a:lnTo>
                    <a:pt x="29434" y="311392"/>
                  </a:lnTo>
                  <a:lnTo>
                    <a:pt x="39573" y="349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54"/>
            <p:cNvSpPr/>
            <p:nvPr>
              <p:custDataLst>
                <p:tags r:id="rId37"/>
              </p:custDataLst>
            </p:nvPr>
          </p:nvSpPr>
          <p:spPr>
            <a:xfrm>
              <a:off x="7715249" y="4230688"/>
              <a:ext cx="105674" cy="182563"/>
            </a:xfrm>
            <a:custGeom>
              <a:avLst/>
              <a:gdLst/>
              <a:ahLst/>
              <a:cxnLst/>
              <a:rect l="0" t="0" r="0" b="0"/>
              <a:pathLst>
                <a:path w="105674" h="182563">
                  <a:moveTo>
                    <a:pt x="0" y="0"/>
                  </a:moveTo>
                  <a:lnTo>
                    <a:pt x="0" y="0"/>
                  </a:lnTo>
                  <a:lnTo>
                    <a:pt x="33921" y="0"/>
                  </a:lnTo>
                  <a:lnTo>
                    <a:pt x="65441" y="2351"/>
                  </a:lnTo>
                  <a:lnTo>
                    <a:pt x="87207" y="6833"/>
                  </a:lnTo>
                  <a:lnTo>
                    <a:pt x="90770" y="8965"/>
                  </a:lnTo>
                  <a:lnTo>
                    <a:pt x="99999" y="20393"/>
                  </a:lnTo>
                  <a:lnTo>
                    <a:pt x="105592" y="29936"/>
                  </a:lnTo>
                  <a:lnTo>
                    <a:pt x="105673" y="35832"/>
                  </a:lnTo>
                  <a:lnTo>
                    <a:pt x="92758" y="67761"/>
                  </a:lnTo>
                  <a:lnTo>
                    <a:pt x="70761" y="103748"/>
                  </a:lnTo>
                  <a:lnTo>
                    <a:pt x="44333" y="139875"/>
                  </a:lnTo>
                  <a:lnTo>
                    <a:pt x="39988" y="147715"/>
                  </a:lnTo>
                  <a:lnTo>
                    <a:pt x="15875" y="182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55"/>
            <p:cNvSpPr/>
            <p:nvPr>
              <p:custDataLst>
                <p:tags r:id="rId38"/>
              </p:custDataLst>
            </p:nvPr>
          </p:nvSpPr>
          <p:spPr>
            <a:xfrm>
              <a:off x="7834312" y="4389438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56"/>
            <p:cNvSpPr/>
            <p:nvPr>
              <p:custDataLst>
                <p:tags r:id="rId39"/>
              </p:custDataLst>
            </p:nvPr>
          </p:nvSpPr>
          <p:spPr>
            <a:xfrm>
              <a:off x="7858803" y="4230688"/>
              <a:ext cx="70487" cy="153921"/>
            </a:xfrm>
            <a:custGeom>
              <a:avLst/>
              <a:gdLst/>
              <a:ahLst/>
              <a:cxnLst/>
              <a:rect l="0" t="0" r="0" b="0"/>
              <a:pathLst>
                <a:path w="70487" h="153921">
                  <a:moveTo>
                    <a:pt x="23134" y="0"/>
                  </a:moveTo>
                  <a:lnTo>
                    <a:pt x="23134" y="0"/>
                  </a:lnTo>
                  <a:lnTo>
                    <a:pt x="12086" y="33143"/>
                  </a:lnTo>
                  <a:lnTo>
                    <a:pt x="2757" y="64657"/>
                  </a:lnTo>
                  <a:lnTo>
                    <a:pt x="0" y="101586"/>
                  </a:lnTo>
                  <a:lnTo>
                    <a:pt x="505" y="117469"/>
                  </a:lnTo>
                  <a:lnTo>
                    <a:pt x="3670" y="130407"/>
                  </a:lnTo>
                  <a:lnTo>
                    <a:pt x="10367" y="139686"/>
                  </a:lnTo>
                  <a:lnTo>
                    <a:pt x="29040" y="152827"/>
                  </a:lnTo>
                  <a:lnTo>
                    <a:pt x="34126" y="153920"/>
                  </a:lnTo>
                  <a:lnTo>
                    <a:pt x="44482" y="152781"/>
                  </a:lnTo>
                  <a:lnTo>
                    <a:pt x="60230" y="142968"/>
                  </a:lnTo>
                  <a:lnTo>
                    <a:pt x="66080" y="136154"/>
                  </a:lnTo>
                  <a:lnTo>
                    <a:pt x="68680" y="130187"/>
                  </a:lnTo>
                  <a:lnTo>
                    <a:pt x="70486" y="116487"/>
                  </a:lnTo>
                  <a:lnTo>
                    <a:pt x="68813" y="114699"/>
                  </a:lnTo>
                  <a:lnTo>
                    <a:pt x="62251" y="112714"/>
                  </a:lnTo>
                  <a:lnTo>
                    <a:pt x="53454" y="114183"/>
                  </a:lnTo>
                  <a:lnTo>
                    <a:pt x="23134" y="126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57"/>
            <p:cNvSpPr/>
            <p:nvPr>
              <p:custDataLst>
                <p:tags r:id="rId40"/>
              </p:custDataLst>
            </p:nvPr>
          </p:nvSpPr>
          <p:spPr>
            <a:xfrm>
              <a:off x="7961873" y="4246562"/>
              <a:ext cx="84885" cy="113425"/>
            </a:xfrm>
            <a:custGeom>
              <a:avLst/>
              <a:gdLst/>
              <a:ahLst/>
              <a:cxnLst/>
              <a:rect l="0" t="0" r="0" b="0"/>
              <a:pathLst>
                <a:path w="84885" h="113425">
                  <a:moveTo>
                    <a:pt x="47065" y="0"/>
                  </a:moveTo>
                  <a:lnTo>
                    <a:pt x="47065" y="0"/>
                  </a:lnTo>
                  <a:lnTo>
                    <a:pt x="28406" y="18659"/>
                  </a:lnTo>
                  <a:lnTo>
                    <a:pt x="20839" y="21522"/>
                  </a:lnTo>
                  <a:lnTo>
                    <a:pt x="12477" y="23677"/>
                  </a:lnTo>
                  <a:lnTo>
                    <a:pt x="0" y="31383"/>
                  </a:lnTo>
                  <a:lnTo>
                    <a:pt x="34633" y="52470"/>
                  </a:lnTo>
                  <a:lnTo>
                    <a:pt x="58689" y="61873"/>
                  </a:lnTo>
                  <a:lnTo>
                    <a:pt x="80449" y="81239"/>
                  </a:lnTo>
                  <a:lnTo>
                    <a:pt x="83950" y="89318"/>
                  </a:lnTo>
                  <a:lnTo>
                    <a:pt x="84884" y="93941"/>
                  </a:lnTo>
                  <a:lnTo>
                    <a:pt x="84625" y="97905"/>
                  </a:lnTo>
                  <a:lnTo>
                    <a:pt x="81985" y="104662"/>
                  </a:lnTo>
                  <a:lnTo>
                    <a:pt x="75540" y="113424"/>
                  </a:lnTo>
                  <a:lnTo>
                    <a:pt x="31189" y="11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58"/>
            <p:cNvSpPr/>
            <p:nvPr>
              <p:custDataLst>
                <p:tags r:id="rId41"/>
              </p:custDataLst>
            </p:nvPr>
          </p:nvSpPr>
          <p:spPr>
            <a:xfrm>
              <a:off x="8008938" y="4230688"/>
              <a:ext cx="55562" cy="31750"/>
            </a:xfrm>
            <a:custGeom>
              <a:avLst/>
              <a:gdLst/>
              <a:ahLst/>
              <a:cxnLst/>
              <a:rect l="0" t="0" r="0" b="0"/>
              <a:pathLst>
                <a:path w="55562" h="31750">
                  <a:moveTo>
                    <a:pt x="55561" y="0"/>
                  </a:moveTo>
                  <a:lnTo>
                    <a:pt x="55561" y="0"/>
                  </a:lnTo>
                  <a:lnTo>
                    <a:pt x="48728" y="6833"/>
                  </a:lnTo>
                  <a:lnTo>
                    <a:pt x="0" y="31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59"/>
            <p:cNvSpPr/>
            <p:nvPr>
              <p:custDataLst>
                <p:tags r:id="rId42"/>
              </p:custDataLst>
            </p:nvPr>
          </p:nvSpPr>
          <p:spPr>
            <a:xfrm>
              <a:off x="7977187" y="4095750"/>
              <a:ext cx="170662" cy="373064"/>
            </a:xfrm>
            <a:custGeom>
              <a:avLst/>
              <a:gdLst/>
              <a:ahLst/>
              <a:cxnLst/>
              <a:rect l="0" t="0" r="0" b="0"/>
              <a:pathLst>
                <a:path w="170662" h="373064">
                  <a:moveTo>
                    <a:pt x="0" y="0"/>
                  </a:moveTo>
                  <a:lnTo>
                    <a:pt x="0" y="0"/>
                  </a:lnTo>
                  <a:lnTo>
                    <a:pt x="4214" y="0"/>
                  </a:lnTo>
                  <a:lnTo>
                    <a:pt x="20758" y="7219"/>
                  </a:lnTo>
                  <a:lnTo>
                    <a:pt x="56709" y="29342"/>
                  </a:lnTo>
                  <a:lnTo>
                    <a:pt x="92730" y="63034"/>
                  </a:lnTo>
                  <a:lnTo>
                    <a:pt x="121187" y="90498"/>
                  </a:lnTo>
                  <a:lnTo>
                    <a:pt x="146288" y="124402"/>
                  </a:lnTo>
                  <a:lnTo>
                    <a:pt x="159860" y="155726"/>
                  </a:lnTo>
                  <a:lnTo>
                    <a:pt x="165548" y="187742"/>
                  </a:lnTo>
                  <a:lnTo>
                    <a:pt x="170661" y="217807"/>
                  </a:lnTo>
                  <a:lnTo>
                    <a:pt x="165382" y="249366"/>
                  </a:lnTo>
                  <a:lnTo>
                    <a:pt x="155846" y="284835"/>
                  </a:lnTo>
                  <a:lnTo>
                    <a:pt x="148090" y="305078"/>
                  </a:lnTo>
                  <a:lnTo>
                    <a:pt x="120011" y="339415"/>
                  </a:lnTo>
                  <a:lnTo>
                    <a:pt x="102297" y="357891"/>
                  </a:lnTo>
                  <a:lnTo>
                    <a:pt x="71437" y="373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60"/>
            <p:cNvSpPr/>
            <p:nvPr>
              <p:custDataLst>
                <p:tags r:id="rId43"/>
              </p:custDataLst>
            </p:nvPr>
          </p:nvSpPr>
          <p:spPr>
            <a:xfrm>
              <a:off x="8144996" y="4119562"/>
              <a:ext cx="62379" cy="333376"/>
            </a:xfrm>
            <a:custGeom>
              <a:avLst/>
              <a:gdLst/>
              <a:ahLst/>
              <a:cxnLst/>
              <a:rect l="0" t="0" r="0" b="0"/>
              <a:pathLst>
                <a:path w="62379" h="333376">
                  <a:moveTo>
                    <a:pt x="62378" y="0"/>
                  </a:moveTo>
                  <a:lnTo>
                    <a:pt x="62378" y="0"/>
                  </a:lnTo>
                  <a:lnTo>
                    <a:pt x="62378" y="4214"/>
                  </a:lnTo>
                  <a:lnTo>
                    <a:pt x="52579" y="42307"/>
                  </a:lnTo>
                  <a:lnTo>
                    <a:pt x="40967" y="75147"/>
                  </a:lnTo>
                  <a:lnTo>
                    <a:pt x="27951" y="114118"/>
                  </a:lnTo>
                  <a:lnTo>
                    <a:pt x="18938" y="152179"/>
                  </a:lnTo>
                  <a:lnTo>
                    <a:pt x="12953" y="186750"/>
                  </a:lnTo>
                  <a:lnTo>
                    <a:pt x="6743" y="219666"/>
                  </a:lnTo>
                  <a:lnTo>
                    <a:pt x="89" y="257210"/>
                  </a:lnTo>
                  <a:lnTo>
                    <a:pt x="0" y="280929"/>
                  </a:lnTo>
                  <a:lnTo>
                    <a:pt x="5744" y="309484"/>
                  </a:lnTo>
                  <a:lnTo>
                    <a:pt x="22691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61"/>
            <p:cNvSpPr/>
            <p:nvPr>
              <p:custDataLst>
                <p:tags r:id="rId44"/>
              </p:custDataLst>
            </p:nvPr>
          </p:nvSpPr>
          <p:spPr>
            <a:xfrm>
              <a:off x="8199438" y="4222855"/>
              <a:ext cx="90369" cy="166584"/>
            </a:xfrm>
            <a:custGeom>
              <a:avLst/>
              <a:gdLst/>
              <a:ahLst/>
              <a:cxnLst/>
              <a:rect l="0" t="0" r="0" b="0"/>
              <a:pathLst>
                <a:path w="90369" h="166584">
                  <a:moveTo>
                    <a:pt x="0" y="15770"/>
                  </a:moveTo>
                  <a:lnTo>
                    <a:pt x="0" y="15770"/>
                  </a:lnTo>
                  <a:lnTo>
                    <a:pt x="4213" y="11556"/>
                  </a:lnTo>
                  <a:lnTo>
                    <a:pt x="10986" y="9488"/>
                  </a:lnTo>
                  <a:lnTo>
                    <a:pt x="18993" y="7686"/>
                  </a:lnTo>
                  <a:lnTo>
                    <a:pt x="30223" y="2595"/>
                  </a:lnTo>
                  <a:lnTo>
                    <a:pt x="69680" y="0"/>
                  </a:lnTo>
                  <a:lnTo>
                    <a:pt x="77416" y="2294"/>
                  </a:lnTo>
                  <a:lnTo>
                    <a:pt x="80716" y="4140"/>
                  </a:lnTo>
                  <a:lnTo>
                    <a:pt x="82915" y="7135"/>
                  </a:lnTo>
                  <a:lnTo>
                    <a:pt x="85358" y="15166"/>
                  </a:lnTo>
                  <a:lnTo>
                    <a:pt x="85127" y="18895"/>
                  </a:lnTo>
                  <a:lnTo>
                    <a:pt x="82519" y="25390"/>
                  </a:lnTo>
                  <a:lnTo>
                    <a:pt x="76093" y="34005"/>
                  </a:lnTo>
                  <a:lnTo>
                    <a:pt x="64389" y="42144"/>
                  </a:lnTo>
                  <a:lnTo>
                    <a:pt x="45287" y="51261"/>
                  </a:lnTo>
                  <a:lnTo>
                    <a:pt x="44302" y="53542"/>
                  </a:lnTo>
                  <a:lnTo>
                    <a:pt x="44528" y="55944"/>
                  </a:lnTo>
                  <a:lnTo>
                    <a:pt x="45560" y="58428"/>
                  </a:lnTo>
                  <a:lnTo>
                    <a:pt x="51411" y="63539"/>
                  </a:lnTo>
                  <a:lnTo>
                    <a:pt x="80674" y="88758"/>
                  </a:lnTo>
                  <a:lnTo>
                    <a:pt x="89558" y="105894"/>
                  </a:lnTo>
                  <a:lnTo>
                    <a:pt x="90368" y="117855"/>
                  </a:lnTo>
                  <a:lnTo>
                    <a:pt x="83701" y="144120"/>
                  </a:lnTo>
                  <a:lnTo>
                    <a:pt x="76594" y="154541"/>
                  </a:lnTo>
                  <a:lnTo>
                    <a:pt x="72229" y="158555"/>
                  </a:lnTo>
                  <a:lnTo>
                    <a:pt x="60324" y="163015"/>
                  </a:lnTo>
                  <a:lnTo>
                    <a:pt x="7936" y="1665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62"/>
            <p:cNvSpPr/>
            <p:nvPr>
              <p:custDataLst>
                <p:tags r:id="rId45"/>
              </p:custDataLst>
            </p:nvPr>
          </p:nvSpPr>
          <p:spPr>
            <a:xfrm>
              <a:off x="8294688" y="4405312"/>
              <a:ext cx="7937" cy="1"/>
            </a:xfrm>
            <a:custGeom>
              <a:avLst/>
              <a:gdLst/>
              <a:ahLst/>
              <a:cxnLst/>
              <a:rect l="0" t="0" r="0" b="0"/>
              <a:pathLst>
                <a:path w="7937" h="1">
                  <a:moveTo>
                    <a:pt x="0" y="0"/>
                  </a:moveTo>
                  <a:lnTo>
                    <a:pt x="0" y="0"/>
                  </a:lnTo>
                  <a:lnTo>
                    <a:pt x="793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63"/>
            <p:cNvSpPr/>
            <p:nvPr>
              <p:custDataLst>
                <p:tags r:id="rId46"/>
              </p:custDataLst>
            </p:nvPr>
          </p:nvSpPr>
          <p:spPr>
            <a:xfrm>
              <a:off x="8351420" y="4246562"/>
              <a:ext cx="53892" cy="145786"/>
            </a:xfrm>
            <a:custGeom>
              <a:avLst/>
              <a:gdLst/>
              <a:ahLst/>
              <a:cxnLst/>
              <a:rect l="0" t="0" r="0" b="0"/>
              <a:pathLst>
                <a:path w="53892" h="145786">
                  <a:moveTo>
                    <a:pt x="22642" y="0"/>
                  </a:moveTo>
                  <a:lnTo>
                    <a:pt x="22642" y="0"/>
                  </a:lnTo>
                  <a:lnTo>
                    <a:pt x="18428" y="4214"/>
                  </a:lnTo>
                  <a:lnTo>
                    <a:pt x="16359" y="8634"/>
                  </a:lnTo>
                  <a:lnTo>
                    <a:pt x="6215" y="41143"/>
                  </a:lnTo>
                  <a:lnTo>
                    <a:pt x="1018" y="63931"/>
                  </a:lnTo>
                  <a:lnTo>
                    <a:pt x="0" y="103245"/>
                  </a:lnTo>
                  <a:lnTo>
                    <a:pt x="3172" y="119088"/>
                  </a:lnTo>
                  <a:lnTo>
                    <a:pt x="9871" y="130245"/>
                  </a:lnTo>
                  <a:lnTo>
                    <a:pt x="28547" y="144594"/>
                  </a:lnTo>
                  <a:lnTo>
                    <a:pt x="32752" y="145785"/>
                  </a:lnTo>
                  <a:lnTo>
                    <a:pt x="36438" y="145697"/>
                  </a:lnTo>
                  <a:lnTo>
                    <a:pt x="42885" y="143248"/>
                  </a:lnTo>
                  <a:lnTo>
                    <a:pt x="48690" y="139219"/>
                  </a:lnTo>
                  <a:lnTo>
                    <a:pt x="51857" y="127433"/>
                  </a:lnTo>
                  <a:lnTo>
                    <a:pt x="53891" y="95335"/>
                  </a:lnTo>
                  <a:lnTo>
                    <a:pt x="50030" y="71463"/>
                  </a:lnTo>
                  <a:lnTo>
                    <a:pt x="43301" y="56060"/>
                  </a:lnTo>
                  <a:lnTo>
                    <a:pt x="22642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64"/>
            <p:cNvSpPr/>
            <p:nvPr>
              <p:custDataLst>
                <p:tags r:id="rId47"/>
              </p:custDataLst>
            </p:nvPr>
          </p:nvSpPr>
          <p:spPr>
            <a:xfrm>
              <a:off x="8414202" y="4246562"/>
              <a:ext cx="39236" cy="118422"/>
            </a:xfrm>
            <a:custGeom>
              <a:avLst/>
              <a:gdLst/>
              <a:ahLst/>
              <a:cxnLst/>
              <a:rect l="0" t="0" r="0" b="0"/>
              <a:pathLst>
                <a:path w="39236" h="118422">
                  <a:moveTo>
                    <a:pt x="23361" y="0"/>
                  </a:moveTo>
                  <a:lnTo>
                    <a:pt x="23361" y="0"/>
                  </a:lnTo>
                  <a:lnTo>
                    <a:pt x="22478" y="20759"/>
                  </a:lnTo>
                  <a:lnTo>
                    <a:pt x="12312" y="56206"/>
                  </a:lnTo>
                  <a:lnTo>
                    <a:pt x="1839" y="92983"/>
                  </a:lnTo>
                  <a:lnTo>
                    <a:pt x="0" y="111756"/>
                  </a:lnTo>
                  <a:lnTo>
                    <a:pt x="732" y="114192"/>
                  </a:lnTo>
                  <a:lnTo>
                    <a:pt x="2101" y="115815"/>
                  </a:lnTo>
                  <a:lnTo>
                    <a:pt x="5973" y="117620"/>
                  </a:lnTo>
                  <a:lnTo>
                    <a:pt x="10635" y="118421"/>
                  </a:lnTo>
                  <a:lnTo>
                    <a:pt x="39235" y="103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65"/>
            <p:cNvSpPr/>
            <p:nvPr>
              <p:custDataLst>
                <p:tags r:id="rId48"/>
              </p:custDataLst>
            </p:nvPr>
          </p:nvSpPr>
          <p:spPr>
            <a:xfrm>
              <a:off x="8469312" y="4294187"/>
              <a:ext cx="15877" cy="103189"/>
            </a:xfrm>
            <a:custGeom>
              <a:avLst/>
              <a:gdLst/>
              <a:ahLst/>
              <a:cxnLst/>
              <a:rect l="0" t="0" r="0" b="0"/>
              <a:pathLst>
                <a:path w="15877" h="103189">
                  <a:moveTo>
                    <a:pt x="15876" y="0"/>
                  </a:moveTo>
                  <a:lnTo>
                    <a:pt x="15876" y="0"/>
                  </a:lnTo>
                  <a:lnTo>
                    <a:pt x="14993" y="15303"/>
                  </a:lnTo>
                  <a:lnTo>
                    <a:pt x="8673" y="46182"/>
                  </a:lnTo>
                  <a:lnTo>
                    <a:pt x="0" y="103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66"/>
            <p:cNvSpPr/>
            <p:nvPr>
              <p:custDataLst>
                <p:tags r:id="rId49"/>
              </p:custDataLst>
            </p:nvPr>
          </p:nvSpPr>
          <p:spPr>
            <a:xfrm>
              <a:off x="8445499" y="4103687"/>
              <a:ext cx="129545" cy="404814"/>
            </a:xfrm>
            <a:custGeom>
              <a:avLst/>
              <a:gdLst/>
              <a:ahLst/>
              <a:cxnLst/>
              <a:rect l="0" t="0" r="0" b="0"/>
              <a:pathLst>
                <a:path w="129545" h="404814">
                  <a:moveTo>
                    <a:pt x="0" y="0"/>
                  </a:moveTo>
                  <a:lnTo>
                    <a:pt x="0" y="0"/>
                  </a:lnTo>
                  <a:lnTo>
                    <a:pt x="4214" y="0"/>
                  </a:lnTo>
                  <a:lnTo>
                    <a:pt x="8635" y="2352"/>
                  </a:lnTo>
                  <a:lnTo>
                    <a:pt x="32169" y="25331"/>
                  </a:lnTo>
                  <a:lnTo>
                    <a:pt x="58057" y="61196"/>
                  </a:lnTo>
                  <a:lnTo>
                    <a:pt x="84593" y="96601"/>
                  </a:lnTo>
                  <a:lnTo>
                    <a:pt x="101572" y="127267"/>
                  </a:lnTo>
                  <a:lnTo>
                    <a:pt x="116723" y="159320"/>
                  </a:lnTo>
                  <a:lnTo>
                    <a:pt x="124785" y="186344"/>
                  </a:lnTo>
                  <a:lnTo>
                    <a:pt x="129544" y="213347"/>
                  </a:lnTo>
                  <a:lnTo>
                    <a:pt x="128146" y="245188"/>
                  </a:lnTo>
                  <a:lnTo>
                    <a:pt x="125576" y="280886"/>
                  </a:lnTo>
                  <a:lnTo>
                    <a:pt x="112152" y="320296"/>
                  </a:lnTo>
                  <a:lnTo>
                    <a:pt x="104526" y="334618"/>
                  </a:lnTo>
                  <a:lnTo>
                    <a:pt x="73831" y="373890"/>
                  </a:lnTo>
                  <a:lnTo>
                    <a:pt x="31750" y="404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67"/>
            <p:cNvSpPr/>
            <p:nvPr>
              <p:custDataLst>
                <p:tags r:id="rId50"/>
              </p:custDataLst>
            </p:nvPr>
          </p:nvSpPr>
          <p:spPr>
            <a:xfrm>
              <a:off x="8614244" y="4263541"/>
              <a:ext cx="85257" cy="149710"/>
            </a:xfrm>
            <a:custGeom>
              <a:avLst/>
              <a:gdLst/>
              <a:ahLst/>
              <a:cxnLst/>
              <a:rect l="0" t="0" r="0" b="0"/>
              <a:pathLst>
                <a:path w="85257" h="149710">
                  <a:moveTo>
                    <a:pt x="85256" y="6834"/>
                  </a:moveTo>
                  <a:lnTo>
                    <a:pt x="85256" y="6834"/>
                  </a:lnTo>
                  <a:lnTo>
                    <a:pt x="85256" y="2620"/>
                  </a:lnTo>
                  <a:lnTo>
                    <a:pt x="84373" y="1379"/>
                  </a:lnTo>
                  <a:lnTo>
                    <a:pt x="82903" y="552"/>
                  </a:lnTo>
                  <a:lnTo>
                    <a:pt x="81042" y="0"/>
                  </a:lnTo>
                  <a:lnTo>
                    <a:pt x="69994" y="3437"/>
                  </a:lnTo>
                  <a:lnTo>
                    <a:pt x="33264" y="24418"/>
                  </a:lnTo>
                  <a:lnTo>
                    <a:pt x="16738" y="41442"/>
                  </a:lnTo>
                  <a:lnTo>
                    <a:pt x="4885" y="67457"/>
                  </a:lnTo>
                  <a:lnTo>
                    <a:pt x="0" y="89080"/>
                  </a:lnTo>
                  <a:lnTo>
                    <a:pt x="2766" y="110872"/>
                  </a:lnTo>
                  <a:lnTo>
                    <a:pt x="9172" y="125659"/>
                  </a:lnTo>
                  <a:lnTo>
                    <a:pt x="20869" y="139839"/>
                  </a:lnTo>
                  <a:lnTo>
                    <a:pt x="28123" y="145322"/>
                  </a:lnTo>
                  <a:lnTo>
                    <a:pt x="35168" y="147759"/>
                  </a:lnTo>
                  <a:lnTo>
                    <a:pt x="61444" y="1497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68"/>
            <p:cNvSpPr/>
            <p:nvPr>
              <p:custDataLst>
                <p:tags r:id="rId51"/>
              </p:custDataLst>
            </p:nvPr>
          </p:nvSpPr>
          <p:spPr>
            <a:xfrm>
              <a:off x="8715870" y="4286250"/>
              <a:ext cx="75983" cy="113654"/>
            </a:xfrm>
            <a:custGeom>
              <a:avLst/>
              <a:gdLst/>
              <a:ahLst/>
              <a:cxnLst/>
              <a:rect l="0" t="0" r="0" b="0"/>
              <a:pathLst>
                <a:path w="75983" h="113654">
                  <a:moveTo>
                    <a:pt x="55068" y="0"/>
                  </a:moveTo>
                  <a:lnTo>
                    <a:pt x="55068" y="0"/>
                  </a:lnTo>
                  <a:lnTo>
                    <a:pt x="46640" y="0"/>
                  </a:lnTo>
                  <a:lnTo>
                    <a:pt x="43276" y="1764"/>
                  </a:lnTo>
                  <a:lnTo>
                    <a:pt x="17119" y="32163"/>
                  </a:lnTo>
                  <a:lnTo>
                    <a:pt x="5140" y="57212"/>
                  </a:lnTo>
                  <a:lnTo>
                    <a:pt x="618" y="75847"/>
                  </a:lnTo>
                  <a:lnTo>
                    <a:pt x="0" y="85450"/>
                  </a:lnTo>
                  <a:lnTo>
                    <a:pt x="4429" y="95598"/>
                  </a:lnTo>
                  <a:lnTo>
                    <a:pt x="12276" y="105106"/>
                  </a:lnTo>
                  <a:lnTo>
                    <a:pt x="21644" y="112272"/>
                  </a:lnTo>
                  <a:lnTo>
                    <a:pt x="27493" y="113653"/>
                  </a:lnTo>
                  <a:lnTo>
                    <a:pt x="41049" y="112836"/>
                  </a:lnTo>
                  <a:lnTo>
                    <a:pt x="51188" y="109534"/>
                  </a:lnTo>
                  <a:lnTo>
                    <a:pt x="64207" y="100364"/>
                  </a:lnTo>
                  <a:lnTo>
                    <a:pt x="69098" y="96013"/>
                  </a:lnTo>
                  <a:lnTo>
                    <a:pt x="74532" y="86475"/>
                  </a:lnTo>
                  <a:lnTo>
                    <a:pt x="75982" y="81463"/>
                  </a:lnTo>
                  <a:lnTo>
                    <a:pt x="75241" y="71189"/>
                  </a:lnTo>
                  <a:lnTo>
                    <a:pt x="55068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69"/>
            <p:cNvSpPr/>
            <p:nvPr>
              <p:custDataLst>
                <p:tags r:id="rId52"/>
              </p:custDataLst>
            </p:nvPr>
          </p:nvSpPr>
          <p:spPr>
            <a:xfrm>
              <a:off x="8799953" y="4286250"/>
              <a:ext cx="65408" cy="158751"/>
            </a:xfrm>
            <a:custGeom>
              <a:avLst/>
              <a:gdLst/>
              <a:ahLst/>
              <a:cxnLst/>
              <a:rect l="0" t="0" r="0" b="0"/>
              <a:pathLst>
                <a:path w="65408" h="158751">
                  <a:moveTo>
                    <a:pt x="58296" y="0"/>
                  </a:moveTo>
                  <a:lnTo>
                    <a:pt x="58296" y="0"/>
                  </a:lnTo>
                  <a:lnTo>
                    <a:pt x="54083" y="0"/>
                  </a:lnTo>
                  <a:lnTo>
                    <a:pt x="52842" y="882"/>
                  </a:lnTo>
                  <a:lnTo>
                    <a:pt x="52014" y="2351"/>
                  </a:lnTo>
                  <a:lnTo>
                    <a:pt x="51463" y="4213"/>
                  </a:lnTo>
                  <a:lnTo>
                    <a:pt x="50211" y="5454"/>
                  </a:lnTo>
                  <a:lnTo>
                    <a:pt x="16700" y="21624"/>
                  </a:lnTo>
                  <a:lnTo>
                    <a:pt x="8059" y="23722"/>
                  </a:lnTo>
                  <a:lnTo>
                    <a:pt x="1280" y="27594"/>
                  </a:lnTo>
                  <a:lnTo>
                    <a:pt x="0" y="29861"/>
                  </a:lnTo>
                  <a:lnTo>
                    <a:pt x="28" y="32255"/>
                  </a:lnTo>
                  <a:lnTo>
                    <a:pt x="2414" y="37266"/>
                  </a:lnTo>
                  <a:lnTo>
                    <a:pt x="17837" y="54514"/>
                  </a:lnTo>
                  <a:lnTo>
                    <a:pt x="40317" y="73303"/>
                  </a:lnTo>
                  <a:lnTo>
                    <a:pt x="59947" y="98142"/>
                  </a:lnTo>
                  <a:lnTo>
                    <a:pt x="64372" y="113843"/>
                  </a:lnTo>
                  <a:lnTo>
                    <a:pt x="65407" y="124387"/>
                  </a:lnTo>
                  <a:lnTo>
                    <a:pt x="63515" y="132600"/>
                  </a:lnTo>
                  <a:lnTo>
                    <a:pt x="58853" y="140072"/>
                  </a:lnTo>
                  <a:lnTo>
                    <a:pt x="47191" y="152431"/>
                  </a:lnTo>
                  <a:lnTo>
                    <a:pt x="40720" y="155942"/>
                  </a:lnTo>
                  <a:lnTo>
                    <a:pt x="10671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70"/>
            <p:cNvSpPr/>
            <p:nvPr>
              <p:custDataLst>
                <p:tags r:id="rId53"/>
              </p:custDataLst>
            </p:nvPr>
          </p:nvSpPr>
          <p:spPr>
            <a:xfrm>
              <a:off x="8866198" y="4151312"/>
              <a:ext cx="71428" cy="349251"/>
            </a:xfrm>
            <a:custGeom>
              <a:avLst/>
              <a:gdLst/>
              <a:ahLst/>
              <a:cxnLst/>
              <a:rect l="0" t="0" r="0" b="0"/>
              <a:pathLst>
                <a:path w="71428" h="349251">
                  <a:moveTo>
                    <a:pt x="71427" y="0"/>
                  </a:moveTo>
                  <a:lnTo>
                    <a:pt x="71427" y="0"/>
                  </a:lnTo>
                  <a:lnTo>
                    <a:pt x="71427" y="4214"/>
                  </a:lnTo>
                  <a:lnTo>
                    <a:pt x="60379" y="29707"/>
                  </a:lnTo>
                  <a:lnTo>
                    <a:pt x="47553" y="54063"/>
                  </a:lnTo>
                  <a:lnTo>
                    <a:pt x="37019" y="91231"/>
                  </a:lnTo>
                  <a:lnTo>
                    <a:pt x="25563" y="127088"/>
                  </a:lnTo>
                  <a:lnTo>
                    <a:pt x="11933" y="162524"/>
                  </a:lnTo>
                  <a:lnTo>
                    <a:pt x="2999" y="198052"/>
                  </a:lnTo>
                  <a:lnTo>
                    <a:pt x="386" y="235570"/>
                  </a:lnTo>
                  <a:lnTo>
                    <a:pt x="40" y="271194"/>
                  </a:lnTo>
                  <a:lnTo>
                    <a:pt x="0" y="306100"/>
                  </a:lnTo>
                  <a:lnTo>
                    <a:pt x="15864" y="349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71"/>
            <p:cNvSpPr/>
            <p:nvPr>
              <p:custDataLst>
                <p:tags r:id="rId54"/>
              </p:custDataLst>
            </p:nvPr>
          </p:nvSpPr>
          <p:spPr>
            <a:xfrm>
              <a:off x="8899665" y="4255700"/>
              <a:ext cx="77648" cy="165489"/>
            </a:xfrm>
            <a:custGeom>
              <a:avLst/>
              <a:gdLst/>
              <a:ahLst/>
              <a:cxnLst/>
              <a:rect l="0" t="0" r="0" b="0"/>
              <a:pathLst>
                <a:path w="77648" h="165489">
                  <a:moveTo>
                    <a:pt x="77647" y="14675"/>
                  </a:moveTo>
                  <a:lnTo>
                    <a:pt x="77647" y="14675"/>
                  </a:lnTo>
                  <a:lnTo>
                    <a:pt x="77647" y="10461"/>
                  </a:lnTo>
                  <a:lnTo>
                    <a:pt x="76766" y="9220"/>
                  </a:lnTo>
                  <a:lnTo>
                    <a:pt x="75295" y="8393"/>
                  </a:lnTo>
                  <a:lnTo>
                    <a:pt x="73433" y="7841"/>
                  </a:lnTo>
                  <a:lnTo>
                    <a:pt x="72193" y="6591"/>
                  </a:lnTo>
                  <a:lnTo>
                    <a:pt x="70813" y="2851"/>
                  </a:lnTo>
                  <a:lnTo>
                    <a:pt x="68681" y="1500"/>
                  </a:lnTo>
                  <a:lnTo>
                    <a:pt x="61609" y="0"/>
                  </a:lnTo>
                  <a:lnTo>
                    <a:pt x="37241" y="5374"/>
                  </a:lnTo>
                  <a:lnTo>
                    <a:pt x="25588" y="9953"/>
                  </a:lnTo>
                  <a:lnTo>
                    <a:pt x="16880" y="19632"/>
                  </a:lnTo>
                  <a:lnTo>
                    <a:pt x="2160" y="44105"/>
                  </a:lnTo>
                  <a:lnTo>
                    <a:pt x="0" y="56859"/>
                  </a:lnTo>
                  <a:lnTo>
                    <a:pt x="1392" y="66643"/>
                  </a:lnTo>
                  <a:lnTo>
                    <a:pt x="2998" y="70487"/>
                  </a:lnTo>
                  <a:lnTo>
                    <a:pt x="5832" y="73050"/>
                  </a:lnTo>
                  <a:lnTo>
                    <a:pt x="13686" y="75897"/>
                  </a:lnTo>
                  <a:lnTo>
                    <a:pt x="28023" y="77500"/>
                  </a:lnTo>
                  <a:lnTo>
                    <a:pt x="38248" y="73171"/>
                  </a:lnTo>
                  <a:lnTo>
                    <a:pt x="59184" y="56020"/>
                  </a:lnTo>
                  <a:lnTo>
                    <a:pt x="65031" y="48338"/>
                  </a:lnTo>
                  <a:lnTo>
                    <a:pt x="70674" y="39054"/>
                  </a:lnTo>
                  <a:lnTo>
                    <a:pt x="76269" y="32229"/>
                  </a:lnTo>
                  <a:lnTo>
                    <a:pt x="76729" y="32552"/>
                  </a:lnTo>
                  <a:lnTo>
                    <a:pt x="77239" y="35261"/>
                  </a:lnTo>
                  <a:lnTo>
                    <a:pt x="70777" y="68727"/>
                  </a:lnTo>
                  <a:lnTo>
                    <a:pt x="63583" y="101689"/>
                  </a:lnTo>
                  <a:lnTo>
                    <a:pt x="53834" y="1654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72"/>
            <p:cNvSpPr/>
            <p:nvPr>
              <p:custDataLst>
                <p:tags r:id="rId55"/>
              </p:custDataLst>
            </p:nvPr>
          </p:nvSpPr>
          <p:spPr>
            <a:xfrm>
              <a:off x="8978881" y="4287681"/>
              <a:ext cx="83822" cy="141063"/>
            </a:xfrm>
            <a:custGeom>
              <a:avLst/>
              <a:gdLst/>
              <a:ahLst/>
              <a:cxnLst/>
              <a:rect l="0" t="0" r="0" b="0"/>
              <a:pathLst>
                <a:path w="83822" h="141063">
                  <a:moveTo>
                    <a:pt x="22243" y="14444"/>
                  </a:moveTo>
                  <a:lnTo>
                    <a:pt x="22243" y="14444"/>
                  </a:lnTo>
                  <a:lnTo>
                    <a:pt x="33291" y="3396"/>
                  </a:lnTo>
                  <a:lnTo>
                    <a:pt x="40677" y="715"/>
                  </a:lnTo>
                  <a:lnTo>
                    <a:pt x="45115" y="0"/>
                  </a:lnTo>
                  <a:lnTo>
                    <a:pt x="52400" y="1557"/>
                  </a:lnTo>
                  <a:lnTo>
                    <a:pt x="68476" y="9742"/>
                  </a:lnTo>
                  <a:lnTo>
                    <a:pt x="76011" y="19410"/>
                  </a:lnTo>
                  <a:lnTo>
                    <a:pt x="81419" y="32526"/>
                  </a:lnTo>
                  <a:lnTo>
                    <a:pt x="83821" y="47175"/>
                  </a:lnTo>
                  <a:lnTo>
                    <a:pt x="79026" y="82711"/>
                  </a:lnTo>
                  <a:lnTo>
                    <a:pt x="71209" y="102679"/>
                  </a:lnTo>
                  <a:lnTo>
                    <a:pt x="57919" y="122877"/>
                  </a:lnTo>
                  <a:lnTo>
                    <a:pt x="56610" y="126420"/>
                  </a:lnTo>
                  <a:lnTo>
                    <a:pt x="53973" y="128782"/>
                  </a:lnTo>
                  <a:lnTo>
                    <a:pt x="27792" y="140156"/>
                  </a:lnTo>
                  <a:lnTo>
                    <a:pt x="19674" y="141062"/>
                  </a:lnTo>
                  <a:lnTo>
                    <a:pt x="14340" y="138923"/>
                  </a:lnTo>
                  <a:lnTo>
                    <a:pt x="3730" y="130363"/>
                  </a:lnTo>
                  <a:lnTo>
                    <a:pt x="786" y="122996"/>
                  </a:lnTo>
                  <a:lnTo>
                    <a:pt x="0" y="118561"/>
                  </a:lnTo>
                  <a:lnTo>
                    <a:pt x="1482" y="111283"/>
                  </a:lnTo>
                  <a:lnTo>
                    <a:pt x="3110" y="108108"/>
                  </a:lnTo>
                  <a:lnTo>
                    <a:pt x="13831" y="99424"/>
                  </a:lnTo>
                  <a:lnTo>
                    <a:pt x="28179" y="95480"/>
                  </a:lnTo>
                  <a:lnTo>
                    <a:pt x="69868" y="1096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73"/>
            <p:cNvSpPr/>
            <p:nvPr>
              <p:custDataLst>
                <p:tags r:id="rId56"/>
              </p:custDataLst>
            </p:nvPr>
          </p:nvSpPr>
          <p:spPr>
            <a:xfrm>
              <a:off x="9032875" y="4143375"/>
              <a:ext cx="39688" cy="63501"/>
            </a:xfrm>
            <a:custGeom>
              <a:avLst/>
              <a:gdLst/>
              <a:ahLst/>
              <a:cxnLst/>
              <a:rect l="0" t="0" r="0" b="0"/>
              <a:pathLst>
                <a:path w="39688" h="63501">
                  <a:moveTo>
                    <a:pt x="0" y="0"/>
                  </a:moveTo>
                  <a:lnTo>
                    <a:pt x="0" y="0"/>
                  </a:lnTo>
                  <a:lnTo>
                    <a:pt x="21623" y="35161"/>
                  </a:lnTo>
                  <a:lnTo>
                    <a:pt x="39687" y="6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74"/>
            <p:cNvSpPr/>
            <p:nvPr>
              <p:custDataLst>
                <p:tags r:id="rId57"/>
              </p:custDataLst>
            </p:nvPr>
          </p:nvSpPr>
          <p:spPr>
            <a:xfrm>
              <a:off x="9088438" y="4532313"/>
              <a:ext cx="7937" cy="1"/>
            </a:xfrm>
            <a:custGeom>
              <a:avLst/>
              <a:gdLst/>
              <a:ahLst/>
              <a:cxnLst/>
              <a:rect l="0" t="0" r="0" b="0"/>
              <a:pathLst>
                <a:path w="7937" h="1">
                  <a:moveTo>
                    <a:pt x="0" y="0"/>
                  </a:moveTo>
                  <a:lnTo>
                    <a:pt x="0" y="0"/>
                  </a:lnTo>
                  <a:lnTo>
                    <a:pt x="793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75"/>
            <p:cNvSpPr/>
            <p:nvPr>
              <p:custDataLst>
                <p:tags r:id="rId58"/>
              </p:custDataLst>
            </p:nvPr>
          </p:nvSpPr>
          <p:spPr>
            <a:xfrm>
              <a:off x="9088438" y="4198937"/>
              <a:ext cx="7937" cy="1"/>
            </a:xfrm>
            <a:custGeom>
              <a:avLst/>
              <a:gdLst/>
              <a:ahLst/>
              <a:cxnLst/>
              <a:rect l="0" t="0" r="0" b="0"/>
              <a:pathLst>
                <a:path w="7937" h="1">
                  <a:moveTo>
                    <a:pt x="0" y="0"/>
                  </a:moveTo>
                  <a:lnTo>
                    <a:pt x="0" y="0"/>
                  </a:lnTo>
                  <a:lnTo>
                    <a:pt x="793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76"/>
            <p:cNvSpPr/>
            <p:nvPr>
              <p:custDataLst>
                <p:tags r:id="rId59"/>
              </p:custDataLst>
            </p:nvPr>
          </p:nvSpPr>
          <p:spPr>
            <a:xfrm>
              <a:off x="9096374" y="4206875"/>
              <a:ext cx="7940" cy="1"/>
            </a:xfrm>
            <a:custGeom>
              <a:avLst/>
              <a:gdLst/>
              <a:ahLst/>
              <a:cxnLst/>
              <a:rect l="0" t="0" r="0" b="0"/>
              <a:pathLst>
                <a:path w="7940" h="1">
                  <a:moveTo>
                    <a:pt x="0" y="0"/>
                  </a:moveTo>
                  <a:lnTo>
                    <a:pt x="0" y="0"/>
                  </a:lnTo>
                  <a:lnTo>
                    <a:pt x="793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77"/>
            <p:cNvSpPr/>
            <p:nvPr>
              <p:custDataLst>
                <p:tags r:id="rId60"/>
              </p:custDataLst>
            </p:nvPr>
          </p:nvSpPr>
          <p:spPr>
            <a:xfrm>
              <a:off x="9032875" y="4452937"/>
              <a:ext cx="87313" cy="150814"/>
            </a:xfrm>
            <a:custGeom>
              <a:avLst/>
              <a:gdLst/>
              <a:ahLst/>
              <a:cxnLst/>
              <a:rect l="0" t="0" r="0" b="0"/>
              <a:pathLst>
                <a:path w="87313" h="150814">
                  <a:moveTo>
                    <a:pt x="87312" y="0"/>
                  </a:moveTo>
                  <a:lnTo>
                    <a:pt x="87312" y="0"/>
                  </a:lnTo>
                  <a:lnTo>
                    <a:pt x="83098" y="4214"/>
                  </a:lnTo>
                  <a:lnTo>
                    <a:pt x="71232" y="35702"/>
                  </a:lnTo>
                  <a:lnTo>
                    <a:pt x="60813" y="70650"/>
                  </a:lnTo>
                  <a:lnTo>
                    <a:pt x="47620" y="106318"/>
                  </a:lnTo>
                  <a:lnTo>
                    <a:pt x="18545" y="144334"/>
                  </a:lnTo>
                  <a:lnTo>
                    <a:pt x="16774" y="146494"/>
                  </a:lnTo>
                  <a:lnTo>
                    <a:pt x="12453" y="148893"/>
                  </a:lnTo>
                  <a:lnTo>
                    <a:pt x="0" y="150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SMARTInkShape-Group30"/>
          <p:cNvGrpSpPr/>
          <p:nvPr/>
        </p:nvGrpSpPr>
        <p:grpSpPr>
          <a:xfrm>
            <a:off x="5788871" y="4778375"/>
            <a:ext cx="402380" cy="212564"/>
            <a:chOff x="5788871" y="4778375"/>
            <a:chExt cx="402380" cy="212564"/>
          </a:xfrm>
        </p:grpSpPr>
        <p:sp>
          <p:nvSpPr>
            <p:cNvPr id="150" name="SMARTInkShape-178"/>
            <p:cNvSpPr/>
            <p:nvPr>
              <p:custDataLst>
                <p:tags r:id="rId16"/>
              </p:custDataLst>
            </p:nvPr>
          </p:nvSpPr>
          <p:spPr>
            <a:xfrm>
              <a:off x="5788871" y="4779393"/>
              <a:ext cx="219818" cy="211546"/>
            </a:xfrm>
            <a:custGeom>
              <a:avLst/>
              <a:gdLst/>
              <a:ahLst/>
              <a:cxnLst/>
              <a:rect l="0" t="0" r="0" b="0"/>
              <a:pathLst>
                <a:path w="219818" h="211546">
                  <a:moveTo>
                    <a:pt x="156316" y="22795"/>
                  </a:moveTo>
                  <a:lnTo>
                    <a:pt x="156316" y="22795"/>
                  </a:lnTo>
                  <a:lnTo>
                    <a:pt x="149098" y="16457"/>
                  </a:lnTo>
                  <a:lnTo>
                    <a:pt x="126610" y="4136"/>
                  </a:lnTo>
                  <a:lnTo>
                    <a:pt x="98708" y="0"/>
                  </a:lnTo>
                  <a:lnTo>
                    <a:pt x="71141" y="1047"/>
                  </a:lnTo>
                  <a:lnTo>
                    <a:pt x="46706" y="11745"/>
                  </a:lnTo>
                  <a:lnTo>
                    <a:pt x="28785" y="26086"/>
                  </a:lnTo>
                  <a:lnTo>
                    <a:pt x="20848" y="36310"/>
                  </a:lnTo>
                  <a:lnTo>
                    <a:pt x="8567" y="69039"/>
                  </a:lnTo>
                  <a:lnTo>
                    <a:pt x="0" y="104248"/>
                  </a:lnTo>
                  <a:lnTo>
                    <a:pt x="639" y="132183"/>
                  </a:lnTo>
                  <a:lnTo>
                    <a:pt x="8757" y="165325"/>
                  </a:lnTo>
                  <a:lnTo>
                    <a:pt x="16267" y="185166"/>
                  </a:lnTo>
                  <a:lnTo>
                    <a:pt x="23810" y="194325"/>
                  </a:lnTo>
                  <a:lnTo>
                    <a:pt x="33925" y="201336"/>
                  </a:lnTo>
                  <a:lnTo>
                    <a:pt x="53613" y="209359"/>
                  </a:lnTo>
                  <a:lnTo>
                    <a:pt x="65396" y="211545"/>
                  </a:lnTo>
                  <a:lnTo>
                    <a:pt x="86161" y="208563"/>
                  </a:lnTo>
                  <a:lnTo>
                    <a:pt x="118948" y="194591"/>
                  </a:lnTo>
                  <a:lnTo>
                    <a:pt x="156030" y="178882"/>
                  </a:lnTo>
                  <a:lnTo>
                    <a:pt x="219817" y="1418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79"/>
            <p:cNvSpPr/>
            <p:nvPr>
              <p:custDataLst>
                <p:tags r:id="rId17"/>
              </p:custDataLst>
            </p:nvPr>
          </p:nvSpPr>
          <p:spPr>
            <a:xfrm>
              <a:off x="6080125" y="4778375"/>
              <a:ext cx="111126" cy="31751"/>
            </a:xfrm>
            <a:custGeom>
              <a:avLst/>
              <a:gdLst/>
              <a:ahLst/>
              <a:cxnLst/>
              <a:rect l="0" t="0" r="0" b="0"/>
              <a:pathLst>
                <a:path w="111126" h="31751">
                  <a:moveTo>
                    <a:pt x="111125" y="0"/>
                  </a:moveTo>
                  <a:lnTo>
                    <a:pt x="111125" y="0"/>
                  </a:lnTo>
                  <a:lnTo>
                    <a:pt x="85221" y="6282"/>
                  </a:lnTo>
                  <a:lnTo>
                    <a:pt x="55149" y="11824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80"/>
            <p:cNvSpPr/>
            <p:nvPr>
              <p:custDataLst>
                <p:tags r:id="rId18"/>
              </p:custDataLst>
            </p:nvPr>
          </p:nvSpPr>
          <p:spPr>
            <a:xfrm>
              <a:off x="6072188" y="4841875"/>
              <a:ext cx="111125" cy="15876"/>
            </a:xfrm>
            <a:custGeom>
              <a:avLst/>
              <a:gdLst/>
              <a:ahLst/>
              <a:cxnLst/>
              <a:rect l="0" t="0" r="0" b="0"/>
              <a:pathLst>
                <a:path w="111125" h="15876">
                  <a:moveTo>
                    <a:pt x="111124" y="0"/>
                  </a:moveTo>
                  <a:lnTo>
                    <a:pt x="111124" y="0"/>
                  </a:lnTo>
                  <a:lnTo>
                    <a:pt x="97569" y="882"/>
                  </a:lnTo>
                  <a:lnTo>
                    <a:pt x="59641" y="8084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SMARTInkShape-181"/>
          <p:cNvSpPr/>
          <p:nvPr>
            <p:custDataLst>
              <p:tags r:id="rId6"/>
            </p:custDataLst>
          </p:nvPr>
        </p:nvSpPr>
        <p:spPr>
          <a:xfrm>
            <a:off x="6350000" y="4913313"/>
            <a:ext cx="7939" cy="1"/>
          </a:xfrm>
          <a:custGeom>
            <a:avLst/>
            <a:gdLst/>
            <a:ahLst/>
            <a:cxnLst/>
            <a:rect l="0" t="0" r="0" b="0"/>
            <a:pathLst>
              <a:path w="7939" h="1">
                <a:moveTo>
                  <a:pt x="0" y="0"/>
                </a:moveTo>
                <a:lnTo>
                  <a:pt x="0" y="0"/>
                </a:lnTo>
                <a:lnTo>
                  <a:pt x="7938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9" name="SMARTInkShape-Group32"/>
          <p:cNvGrpSpPr/>
          <p:nvPr/>
        </p:nvGrpSpPr>
        <p:grpSpPr>
          <a:xfrm>
            <a:off x="6331568" y="4619770"/>
            <a:ext cx="783999" cy="356182"/>
            <a:chOff x="6331568" y="4619770"/>
            <a:chExt cx="783999" cy="356182"/>
          </a:xfrm>
        </p:grpSpPr>
        <p:sp>
          <p:nvSpPr>
            <p:cNvPr id="155" name="SMARTInkShape-182"/>
            <p:cNvSpPr/>
            <p:nvPr>
              <p:custDataLst>
                <p:tags r:id="rId12"/>
              </p:custDataLst>
            </p:nvPr>
          </p:nvSpPr>
          <p:spPr>
            <a:xfrm>
              <a:off x="6331568" y="4644965"/>
              <a:ext cx="208932" cy="330987"/>
            </a:xfrm>
            <a:custGeom>
              <a:avLst/>
              <a:gdLst/>
              <a:ahLst/>
              <a:cxnLst/>
              <a:rect l="0" t="0" r="0" b="0"/>
              <a:pathLst>
                <a:path w="208932" h="330987">
                  <a:moveTo>
                    <a:pt x="208931" y="22285"/>
                  </a:moveTo>
                  <a:lnTo>
                    <a:pt x="208931" y="22285"/>
                  </a:lnTo>
                  <a:lnTo>
                    <a:pt x="208931" y="18071"/>
                  </a:lnTo>
                  <a:lnTo>
                    <a:pt x="206580" y="13651"/>
                  </a:lnTo>
                  <a:lnTo>
                    <a:pt x="201713" y="8746"/>
                  </a:lnTo>
                  <a:lnTo>
                    <a:pt x="193670" y="3627"/>
                  </a:lnTo>
                  <a:lnTo>
                    <a:pt x="179225" y="0"/>
                  </a:lnTo>
                  <a:lnTo>
                    <a:pt x="145404" y="5441"/>
                  </a:lnTo>
                  <a:lnTo>
                    <a:pt x="106351" y="14916"/>
                  </a:lnTo>
                  <a:lnTo>
                    <a:pt x="86815" y="22454"/>
                  </a:lnTo>
                  <a:lnTo>
                    <a:pt x="47638" y="44457"/>
                  </a:lnTo>
                  <a:lnTo>
                    <a:pt x="12990" y="75571"/>
                  </a:lnTo>
                  <a:lnTo>
                    <a:pt x="1435" y="91186"/>
                  </a:lnTo>
                  <a:lnTo>
                    <a:pt x="0" y="104060"/>
                  </a:lnTo>
                  <a:lnTo>
                    <a:pt x="853" y="111197"/>
                  </a:lnTo>
                  <a:lnTo>
                    <a:pt x="6503" y="123832"/>
                  </a:lnTo>
                  <a:lnTo>
                    <a:pt x="39829" y="162418"/>
                  </a:lnTo>
                  <a:lnTo>
                    <a:pt x="78652" y="188959"/>
                  </a:lnTo>
                  <a:lnTo>
                    <a:pt x="110878" y="214350"/>
                  </a:lnTo>
                  <a:lnTo>
                    <a:pt x="149451" y="243963"/>
                  </a:lnTo>
                  <a:lnTo>
                    <a:pt x="173533" y="267711"/>
                  </a:lnTo>
                  <a:lnTo>
                    <a:pt x="177395" y="273215"/>
                  </a:lnTo>
                  <a:lnTo>
                    <a:pt x="181686" y="286386"/>
                  </a:lnTo>
                  <a:lnTo>
                    <a:pt x="182712" y="299295"/>
                  </a:lnTo>
                  <a:lnTo>
                    <a:pt x="180227" y="307972"/>
                  </a:lnTo>
                  <a:lnTo>
                    <a:pt x="165443" y="322030"/>
                  </a:lnTo>
                  <a:lnTo>
                    <a:pt x="154031" y="327485"/>
                  </a:lnTo>
                  <a:lnTo>
                    <a:pt x="132334" y="330986"/>
                  </a:lnTo>
                  <a:lnTo>
                    <a:pt x="93815" y="325341"/>
                  </a:lnTo>
                  <a:lnTo>
                    <a:pt x="58899" y="313380"/>
                  </a:lnTo>
                  <a:lnTo>
                    <a:pt x="50702" y="308953"/>
                  </a:lnTo>
                  <a:lnTo>
                    <a:pt x="45237" y="302473"/>
                  </a:lnTo>
                  <a:lnTo>
                    <a:pt x="39164" y="285867"/>
                  </a:lnTo>
                  <a:lnTo>
                    <a:pt x="39960" y="256683"/>
                  </a:lnTo>
                  <a:lnTo>
                    <a:pt x="53585" y="217863"/>
                  </a:lnTo>
                  <a:lnTo>
                    <a:pt x="68036" y="196606"/>
                  </a:lnTo>
                  <a:lnTo>
                    <a:pt x="94049" y="162782"/>
                  </a:lnTo>
                  <a:lnTo>
                    <a:pt x="131909" y="123190"/>
                  </a:lnTo>
                  <a:lnTo>
                    <a:pt x="151904" y="98920"/>
                  </a:lnTo>
                  <a:lnTo>
                    <a:pt x="153370" y="540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83"/>
            <p:cNvSpPr/>
            <p:nvPr>
              <p:custDataLst>
                <p:tags r:id="rId13"/>
              </p:custDataLst>
            </p:nvPr>
          </p:nvSpPr>
          <p:spPr>
            <a:xfrm>
              <a:off x="6667500" y="4905375"/>
              <a:ext cx="7939" cy="7939"/>
            </a:xfrm>
            <a:custGeom>
              <a:avLst/>
              <a:gdLst/>
              <a:ahLst/>
              <a:cxnLst/>
              <a:rect l="0" t="0" r="0" b="0"/>
              <a:pathLst>
                <a:path w="7939" h="7939">
                  <a:moveTo>
                    <a:pt x="7938" y="0"/>
                  </a:moveTo>
                  <a:lnTo>
                    <a:pt x="7938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84"/>
            <p:cNvSpPr/>
            <p:nvPr>
              <p:custDataLst>
                <p:tags r:id="rId14"/>
              </p:custDataLst>
            </p:nvPr>
          </p:nvSpPr>
          <p:spPr>
            <a:xfrm>
              <a:off x="6723063" y="4620435"/>
              <a:ext cx="194219" cy="269066"/>
            </a:xfrm>
            <a:custGeom>
              <a:avLst/>
              <a:gdLst/>
              <a:ahLst/>
              <a:cxnLst/>
              <a:rect l="0" t="0" r="0" b="0"/>
              <a:pathLst>
                <a:path w="194219" h="269066">
                  <a:moveTo>
                    <a:pt x="0" y="46815"/>
                  </a:moveTo>
                  <a:lnTo>
                    <a:pt x="0" y="46815"/>
                  </a:lnTo>
                  <a:lnTo>
                    <a:pt x="18994" y="28703"/>
                  </a:lnTo>
                  <a:lnTo>
                    <a:pt x="54979" y="11711"/>
                  </a:lnTo>
                  <a:lnTo>
                    <a:pt x="80083" y="3292"/>
                  </a:lnTo>
                  <a:lnTo>
                    <a:pt x="115021" y="0"/>
                  </a:lnTo>
                  <a:lnTo>
                    <a:pt x="136091" y="1781"/>
                  </a:lnTo>
                  <a:lnTo>
                    <a:pt x="154387" y="7895"/>
                  </a:lnTo>
                  <a:lnTo>
                    <a:pt x="158488" y="10285"/>
                  </a:lnTo>
                  <a:lnTo>
                    <a:pt x="161220" y="13642"/>
                  </a:lnTo>
                  <a:lnTo>
                    <a:pt x="164257" y="22076"/>
                  </a:lnTo>
                  <a:lnTo>
                    <a:pt x="163303" y="26795"/>
                  </a:lnTo>
                  <a:lnTo>
                    <a:pt x="153532" y="41863"/>
                  </a:lnTo>
                  <a:lnTo>
                    <a:pt x="117883" y="79656"/>
                  </a:lnTo>
                  <a:lnTo>
                    <a:pt x="103380" y="96587"/>
                  </a:lnTo>
                  <a:lnTo>
                    <a:pt x="100669" y="101163"/>
                  </a:lnTo>
                  <a:lnTo>
                    <a:pt x="100627" y="105977"/>
                  </a:lnTo>
                  <a:lnTo>
                    <a:pt x="105282" y="116031"/>
                  </a:lnTo>
                  <a:lnTo>
                    <a:pt x="108994" y="119417"/>
                  </a:lnTo>
                  <a:lnTo>
                    <a:pt x="143315" y="137387"/>
                  </a:lnTo>
                  <a:lnTo>
                    <a:pt x="180768" y="160571"/>
                  </a:lnTo>
                  <a:lnTo>
                    <a:pt x="188497" y="171262"/>
                  </a:lnTo>
                  <a:lnTo>
                    <a:pt x="193432" y="180324"/>
                  </a:lnTo>
                  <a:lnTo>
                    <a:pt x="194218" y="185210"/>
                  </a:lnTo>
                  <a:lnTo>
                    <a:pt x="189144" y="208076"/>
                  </a:lnTo>
                  <a:lnTo>
                    <a:pt x="186949" y="215176"/>
                  </a:lnTo>
                  <a:lnTo>
                    <a:pt x="182841" y="220792"/>
                  </a:lnTo>
                  <a:lnTo>
                    <a:pt x="147657" y="247540"/>
                  </a:lnTo>
                  <a:lnTo>
                    <a:pt x="71437" y="2690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85"/>
            <p:cNvSpPr/>
            <p:nvPr>
              <p:custDataLst>
                <p:tags r:id="rId15"/>
              </p:custDataLst>
            </p:nvPr>
          </p:nvSpPr>
          <p:spPr>
            <a:xfrm>
              <a:off x="6985000" y="4619770"/>
              <a:ext cx="130567" cy="269731"/>
            </a:xfrm>
            <a:custGeom>
              <a:avLst/>
              <a:gdLst/>
              <a:ahLst/>
              <a:cxnLst/>
              <a:rect l="0" t="0" r="0" b="0"/>
              <a:pathLst>
                <a:path w="130567" h="269731">
                  <a:moveTo>
                    <a:pt x="0" y="7793"/>
                  </a:moveTo>
                  <a:lnTo>
                    <a:pt x="0" y="7793"/>
                  </a:lnTo>
                  <a:lnTo>
                    <a:pt x="0" y="3579"/>
                  </a:lnTo>
                  <a:lnTo>
                    <a:pt x="1763" y="2337"/>
                  </a:lnTo>
                  <a:lnTo>
                    <a:pt x="14438" y="591"/>
                  </a:lnTo>
                  <a:lnTo>
                    <a:pt x="49432" y="0"/>
                  </a:lnTo>
                  <a:lnTo>
                    <a:pt x="66949" y="802"/>
                  </a:lnTo>
                  <a:lnTo>
                    <a:pt x="104419" y="14281"/>
                  </a:lnTo>
                  <a:lnTo>
                    <a:pt x="119610" y="22730"/>
                  </a:lnTo>
                  <a:lnTo>
                    <a:pt x="128125" y="32364"/>
                  </a:lnTo>
                  <a:lnTo>
                    <a:pt x="130395" y="37403"/>
                  </a:lnTo>
                  <a:lnTo>
                    <a:pt x="130566" y="47705"/>
                  </a:lnTo>
                  <a:lnTo>
                    <a:pt x="129378" y="52922"/>
                  </a:lnTo>
                  <a:lnTo>
                    <a:pt x="119277" y="68691"/>
                  </a:lnTo>
                  <a:lnTo>
                    <a:pt x="83642" y="98489"/>
                  </a:lnTo>
                  <a:lnTo>
                    <a:pt x="55569" y="120093"/>
                  </a:lnTo>
                  <a:lnTo>
                    <a:pt x="51156" y="128553"/>
                  </a:lnTo>
                  <a:lnTo>
                    <a:pt x="49979" y="133279"/>
                  </a:lnTo>
                  <a:lnTo>
                    <a:pt x="50957" y="137311"/>
                  </a:lnTo>
                  <a:lnTo>
                    <a:pt x="56750" y="144143"/>
                  </a:lnTo>
                  <a:lnTo>
                    <a:pt x="91837" y="172191"/>
                  </a:lnTo>
                  <a:lnTo>
                    <a:pt x="104038" y="187814"/>
                  </a:lnTo>
                  <a:lnTo>
                    <a:pt x="105623" y="200691"/>
                  </a:lnTo>
                  <a:lnTo>
                    <a:pt x="104811" y="207829"/>
                  </a:lnTo>
                  <a:lnTo>
                    <a:pt x="99205" y="220463"/>
                  </a:lnTo>
                  <a:lnTo>
                    <a:pt x="95241" y="226302"/>
                  </a:lnTo>
                  <a:lnTo>
                    <a:pt x="72806" y="242948"/>
                  </a:lnTo>
                  <a:lnTo>
                    <a:pt x="15875" y="2697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SMARTInkShape-Group33"/>
          <p:cNvGrpSpPr/>
          <p:nvPr/>
        </p:nvGrpSpPr>
        <p:grpSpPr>
          <a:xfrm>
            <a:off x="8381999" y="3675062"/>
            <a:ext cx="47626" cy="47626"/>
            <a:chOff x="8381999" y="3675062"/>
            <a:chExt cx="47626" cy="47626"/>
          </a:xfrm>
        </p:grpSpPr>
        <p:sp>
          <p:nvSpPr>
            <p:cNvPr id="160" name="SMARTInkShape-186"/>
            <p:cNvSpPr/>
            <p:nvPr>
              <p:custDataLst>
                <p:tags r:id="rId10"/>
              </p:custDataLst>
            </p:nvPr>
          </p:nvSpPr>
          <p:spPr>
            <a:xfrm>
              <a:off x="8421687" y="3722687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87"/>
            <p:cNvSpPr/>
            <p:nvPr>
              <p:custDataLst>
                <p:tags r:id="rId11"/>
              </p:custDataLst>
            </p:nvPr>
          </p:nvSpPr>
          <p:spPr>
            <a:xfrm>
              <a:off x="8381999" y="3675062"/>
              <a:ext cx="1" cy="7939"/>
            </a:xfrm>
            <a:custGeom>
              <a:avLst/>
              <a:gdLst/>
              <a:ahLst/>
              <a:cxnLst/>
              <a:rect l="0" t="0" r="0" b="0"/>
              <a:pathLst>
                <a:path w="1" h="7939">
                  <a:moveTo>
                    <a:pt x="0" y="0"/>
                  </a:moveTo>
                  <a:lnTo>
                    <a:pt x="0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3" name="SMARTInkShape-188"/>
          <p:cNvSpPr/>
          <p:nvPr>
            <p:custDataLst>
              <p:tags r:id="rId7"/>
            </p:custDataLst>
          </p:nvPr>
        </p:nvSpPr>
        <p:spPr>
          <a:xfrm>
            <a:off x="8262940" y="3111683"/>
            <a:ext cx="47623" cy="745943"/>
          </a:xfrm>
          <a:custGeom>
            <a:avLst/>
            <a:gdLst/>
            <a:ahLst/>
            <a:cxnLst/>
            <a:rect l="0" t="0" r="0" b="0"/>
            <a:pathLst>
              <a:path w="47623" h="745943">
                <a:moveTo>
                  <a:pt x="15872" y="31567"/>
                </a:moveTo>
                <a:lnTo>
                  <a:pt x="15872" y="31567"/>
                </a:lnTo>
                <a:lnTo>
                  <a:pt x="8261" y="1901"/>
                </a:lnTo>
                <a:lnTo>
                  <a:pt x="7270" y="1206"/>
                </a:lnTo>
                <a:lnTo>
                  <a:pt x="1130" y="0"/>
                </a:lnTo>
                <a:lnTo>
                  <a:pt x="40" y="36691"/>
                </a:lnTo>
                <a:lnTo>
                  <a:pt x="6" y="70699"/>
                </a:lnTo>
                <a:lnTo>
                  <a:pt x="0" y="103330"/>
                </a:lnTo>
                <a:lnTo>
                  <a:pt x="2350" y="130489"/>
                </a:lnTo>
                <a:lnTo>
                  <a:pt x="5452" y="158435"/>
                </a:lnTo>
                <a:lnTo>
                  <a:pt x="7199" y="194002"/>
                </a:lnTo>
                <a:lnTo>
                  <a:pt x="8599" y="229528"/>
                </a:lnTo>
                <a:lnTo>
                  <a:pt x="12052" y="260955"/>
                </a:lnTo>
                <a:lnTo>
                  <a:pt x="14173" y="288446"/>
                </a:lnTo>
                <a:lnTo>
                  <a:pt x="15369" y="323756"/>
                </a:lnTo>
                <a:lnTo>
                  <a:pt x="19987" y="363078"/>
                </a:lnTo>
                <a:lnTo>
                  <a:pt x="23055" y="402661"/>
                </a:lnTo>
                <a:lnTo>
                  <a:pt x="23586" y="433934"/>
                </a:lnTo>
                <a:lnTo>
                  <a:pt x="24625" y="465543"/>
                </a:lnTo>
                <a:lnTo>
                  <a:pt x="29245" y="497251"/>
                </a:lnTo>
                <a:lnTo>
                  <a:pt x="31006" y="528989"/>
                </a:lnTo>
                <a:lnTo>
                  <a:pt x="32409" y="560735"/>
                </a:lnTo>
                <a:lnTo>
                  <a:pt x="38019" y="595130"/>
                </a:lnTo>
                <a:lnTo>
                  <a:pt x="42766" y="626292"/>
                </a:lnTo>
                <a:lnTo>
                  <a:pt x="45464" y="656016"/>
                </a:lnTo>
                <a:lnTo>
                  <a:pt x="46982" y="690487"/>
                </a:lnTo>
                <a:lnTo>
                  <a:pt x="47538" y="728317"/>
                </a:lnTo>
                <a:lnTo>
                  <a:pt x="47622" y="74594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SMARTInkShape-189"/>
          <p:cNvSpPr/>
          <p:nvPr>
            <p:custDataLst>
              <p:tags r:id="rId8"/>
            </p:custDataLst>
          </p:nvPr>
        </p:nvSpPr>
        <p:spPr>
          <a:xfrm>
            <a:off x="4699000" y="3635375"/>
            <a:ext cx="7939" cy="1"/>
          </a:xfrm>
          <a:custGeom>
            <a:avLst/>
            <a:gdLst/>
            <a:ahLst/>
            <a:cxnLst/>
            <a:rect l="0" t="0" r="0" b="0"/>
            <a:pathLst>
              <a:path w="7939" h="1">
                <a:moveTo>
                  <a:pt x="0" y="0"/>
                </a:moveTo>
                <a:lnTo>
                  <a:pt x="0" y="0"/>
                </a:lnTo>
                <a:lnTo>
                  <a:pt x="7938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SMARTInkShape-190"/>
          <p:cNvSpPr/>
          <p:nvPr>
            <p:custDataLst>
              <p:tags r:id="rId9"/>
            </p:custDataLst>
          </p:nvPr>
        </p:nvSpPr>
        <p:spPr>
          <a:xfrm>
            <a:off x="8699500" y="3714750"/>
            <a:ext cx="7939" cy="1"/>
          </a:xfrm>
          <a:custGeom>
            <a:avLst/>
            <a:gdLst/>
            <a:ahLst/>
            <a:cxnLst/>
            <a:rect l="0" t="0" r="0" b="0"/>
            <a:pathLst>
              <a:path w="7939" h="1">
                <a:moveTo>
                  <a:pt x="0" y="0"/>
                </a:moveTo>
                <a:lnTo>
                  <a:pt x="0" y="0"/>
                </a:lnTo>
                <a:lnTo>
                  <a:pt x="7938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the missing angle: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529803"/>
              </p:ext>
            </p:extLst>
          </p:nvPr>
        </p:nvGraphicFramePr>
        <p:xfrm>
          <a:off x="1404938" y="2840038"/>
          <a:ext cx="6462712" cy="291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FX Draw 4" r:id="rId108" imgW="4331520" imgH="1952640" progId="FXDraw3.Document">
                  <p:embed/>
                </p:oleObj>
              </mc:Choice>
              <mc:Fallback>
                <p:oleObj name="FX Draw 4" r:id="rId108" imgW="4331520" imgH="1952640" progId="FXDraw3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9"/>
                      <a:stretch>
                        <a:fillRect/>
                      </a:stretch>
                    </p:blipFill>
                    <p:spPr>
                      <a:xfrm>
                        <a:off x="1404938" y="2840038"/>
                        <a:ext cx="6462712" cy="291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MARTInkShape-191"/>
          <p:cNvSpPr/>
          <p:nvPr>
            <p:custDataLst>
              <p:tags r:id="rId2"/>
            </p:custDataLst>
          </p:nvPr>
        </p:nvSpPr>
        <p:spPr>
          <a:xfrm>
            <a:off x="3016250" y="4913313"/>
            <a:ext cx="7939" cy="1"/>
          </a:xfrm>
          <a:custGeom>
            <a:avLst/>
            <a:gdLst/>
            <a:ahLst/>
            <a:cxnLst/>
            <a:rect l="0" t="0" r="0" b="0"/>
            <a:pathLst>
              <a:path w="7939" h="1">
                <a:moveTo>
                  <a:pt x="0" y="0"/>
                </a:moveTo>
                <a:lnTo>
                  <a:pt x="0" y="0"/>
                </a:lnTo>
                <a:lnTo>
                  <a:pt x="7938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192"/>
          <p:cNvSpPr/>
          <p:nvPr>
            <p:custDataLst>
              <p:tags r:id="rId3"/>
            </p:custDataLst>
          </p:nvPr>
        </p:nvSpPr>
        <p:spPr>
          <a:xfrm>
            <a:off x="5048250" y="5667375"/>
            <a:ext cx="1" cy="7939"/>
          </a:xfrm>
          <a:custGeom>
            <a:avLst/>
            <a:gdLst/>
            <a:ahLst/>
            <a:cxnLst/>
            <a:rect l="0" t="0" r="0" b="0"/>
            <a:pathLst>
              <a:path w="1" h="7939">
                <a:moveTo>
                  <a:pt x="0" y="0"/>
                </a:moveTo>
                <a:lnTo>
                  <a:pt x="0" y="0"/>
                </a:lnTo>
                <a:lnTo>
                  <a:pt x="0" y="793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SMARTInkShape-Group39"/>
          <p:cNvGrpSpPr/>
          <p:nvPr/>
        </p:nvGrpSpPr>
        <p:grpSpPr>
          <a:xfrm>
            <a:off x="4762500" y="3111976"/>
            <a:ext cx="412751" cy="2396650"/>
            <a:chOff x="4762500" y="3111976"/>
            <a:chExt cx="412751" cy="2396650"/>
          </a:xfrm>
        </p:grpSpPr>
        <p:sp>
          <p:nvSpPr>
            <p:cNvPr id="7" name="SMARTInkShape-193"/>
            <p:cNvSpPr/>
            <p:nvPr>
              <p:custDataLst>
                <p:tags r:id="rId105"/>
              </p:custDataLst>
            </p:nvPr>
          </p:nvSpPr>
          <p:spPr>
            <a:xfrm>
              <a:off x="4762500" y="3111976"/>
              <a:ext cx="373063" cy="277337"/>
            </a:xfrm>
            <a:custGeom>
              <a:avLst/>
              <a:gdLst/>
              <a:ahLst/>
              <a:cxnLst/>
              <a:rect l="0" t="0" r="0" b="0"/>
              <a:pathLst>
                <a:path w="373063" h="277337">
                  <a:moveTo>
                    <a:pt x="0" y="253524"/>
                  </a:moveTo>
                  <a:lnTo>
                    <a:pt x="0" y="253524"/>
                  </a:lnTo>
                  <a:lnTo>
                    <a:pt x="0" y="246690"/>
                  </a:lnTo>
                  <a:lnTo>
                    <a:pt x="5454" y="239468"/>
                  </a:lnTo>
                  <a:lnTo>
                    <a:pt x="21411" y="202922"/>
                  </a:lnTo>
                  <a:lnTo>
                    <a:pt x="39701" y="163840"/>
                  </a:lnTo>
                  <a:lnTo>
                    <a:pt x="47628" y="146400"/>
                  </a:lnTo>
                  <a:lnTo>
                    <a:pt x="67192" y="112449"/>
                  </a:lnTo>
                  <a:lnTo>
                    <a:pt x="96955" y="77917"/>
                  </a:lnTo>
                  <a:lnTo>
                    <a:pt x="135288" y="38889"/>
                  </a:lnTo>
                  <a:lnTo>
                    <a:pt x="156173" y="22195"/>
                  </a:lnTo>
                  <a:lnTo>
                    <a:pt x="192074" y="4948"/>
                  </a:lnTo>
                  <a:lnTo>
                    <a:pt x="221760" y="238"/>
                  </a:lnTo>
                  <a:lnTo>
                    <a:pt x="227215" y="0"/>
                  </a:lnTo>
                  <a:lnTo>
                    <a:pt x="237980" y="4439"/>
                  </a:lnTo>
                  <a:lnTo>
                    <a:pt x="259263" y="21661"/>
                  </a:lnTo>
                  <a:lnTo>
                    <a:pt x="282792" y="60418"/>
                  </a:lnTo>
                  <a:lnTo>
                    <a:pt x="296292" y="99690"/>
                  </a:lnTo>
                  <a:lnTo>
                    <a:pt x="312205" y="136403"/>
                  </a:lnTo>
                  <a:lnTo>
                    <a:pt x="325436" y="172053"/>
                  </a:lnTo>
                  <a:lnTo>
                    <a:pt x="341313" y="208067"/>
                  </a:lnTo>
                  <a:lnTo>
                    <a:pt x="352999" y="243706"/>
                  </a:lnTo>
                  <a:lnTo>
                    <a:pt x="362918" y="260865"/>
                  </a:lnTo>
                  <a:lnTo>
                    <a:pt x="365026" y="266488"/>
                  </a:lnTo>
                  <a:lnTo>
                    <a:pt x="373062" y="2773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94"/>
            <p:cNvSpPr/>
            <p:nvPr>
              <p:custDataLst>
                <p:tags r:id="rId106"/>
              </p:custDataLst>
            </p:nvPr>
          </p:nvSpPr>
          <p:spPr>
            <a:xfrm>
              <a:off x="4937125" y="3254375"/>
              <a:ext cx="238126" cy="2254251"/>
            </a:xfrm>
            <a:custGeom>
              <a:avLst/>
              <a:gdLst/>
              <a:ahLst/>
              <a:cxnLst/>
              <a:rect l="0" t="0" r="0" b="0"/>
              <a:pathLst>
                <a:path w="238126" h="2254251">
                  <a:moveTo>
                    <a:pt x="238125" y="2254250"/>
                  </a:moveTo>
                  <a:lnTo>
                    <a:pt x="238125" y="2254250"/>
                  </a:lnTo>
                  <a:lnTo>
                    <a:pt x="238125" y="2250036"/>
                  </a:lnTo>
                  <a:lnTo>
                    <a:pt x="237243" y="2248795"/>
                  </a:lnTo>
                  <a:lnTo>
                    <a:pt x="235773" y="2247968"/>
                  </a:lnTo>
                  <a:lnTo>
                    <a:pt x="233911" y="2247416"/>
                  </a:lnTo>
                  <a:lnTo>
                    <a:pt x="232670" y="2246166"/>
                  </a:lnTo>
                  <a:lnTo>
                    <a:pt x="231291" y="2242426"/>
                  </a:lnTo>
                  <a:lnTo>
                    <a:pt x="227848" y="2204749"/>
                  </a:lnTo>
                  <a:lnTo>
                    <a:pt x="223909" y="2190194"/>
                  </a:lnTo>
                  <a:lnTo>
                    <a:pt x="220043" y="2156599"/>
                  </a:lnTo>
                  <a:lnTo>
                    <a:pt x="212463" y="2121377"/>
                  </a:lnTo>
                  <a:lnTo>
                    <a:pt x="207578" y="2083757"/>
                  </a:lnTo>
                  <a:lnTo>
                    <a:pt x="201157" y="2049573"/>
                  </a:lnTo>
                  <a:lnTo>
                    <a:pt x="194582" y="2010915"/>
                  </a:lnTo>
                  <a:lnTo>
                    <a:pt x="187496" y="1976756"/>
                  </a:lnTo>
                  <a:lnTo>
                    <a:pt x="182655" y="1942072"/>
                  </a:lnTo>
                  <a:lnTo>
                    <a:pt x="176514" y="1907067"/>
                  </a:lnTo>
                  <a:lnTo>
                    <a:pt x="171642" y="1878578"/>
                  </a:lnTo>
                  <a:lnTo>
                    <a:pt x="161329" y="1838992"/>
                  </a:lnTo>
                  <a:lnTo>
                    <a:pt x="154320" y="1801363"/>
                  </a:lnTo>
                  <a:lnTo>
                    <a:pt x="149154" y="1763604"/>
                  </a:lnTo>
                  <a:lnTo>
                    <a:pt x="144115" y="1730666"/>
                  </a:lnTo>
                  <a:lnTo>
                    <a:pt x="136784" y="1695154"/>
                  </a:lnTo>
                  <a:lnTo>
                    <a:pt x="131935" y="1665920"/>
                  </a:lnTo>
                  <a:lnTo>
                    <a:pt x="124249" y="1631609"/>
                  </a:lnTo>
                  <a:lnTo>
                    <a:pt x="119205" y="1595429"/>
                  </a:lnTo>
                  <a:lnTo>
                    <a:pt x="113029" y="1562901"/>
                  </a:lnTo>
                  <a:lnTo>
                    <a:pt x="108149" y="1532176"/>
                  </a:lnTo>
                  <a:lnTo>
                    <a:pt x="104657" y="1492810"/>
                  </a:lnTo>
                  <a:lnTo>
                    <a:pt x="99409" y="1458804"/>
                  </a:lnTo>
                  <a:lnTo>
                    <a:pt x="92269" y="1426385"/>
                  </a:lnTo>
                  <a:lnTo>
                    <a:pt x="87163" y="1398007"/>
                  </a:lnTo>
                  <a:lnTo>
                    <a:pt x="81955" y="1367462"/>
                  </a:lnTo>
                  <a:lnTo>
                    <a:pt x="74945" y="1330432"/>
                  </a:lnTo>
                  <a:lnTo>
                    <a:pt x="71596" y="1297117"/>
                  </a:lnTo>
                  <a:lnTo>
                    <a:pt x="65408" y="1264903"/>
                  </a:lnTo>
                  <a:lnTo>
                    <a:pt x="58872" y="1233016"/>
                  </a:lnTo>
                  <a:lnTo>
                    <a:pt x="55661" y="1201226"/>
                  </a:lnTo>
                  <a:lnTo>
                    <a:pt x="50398" y="1169464"/>
                  </a:lnTo>
                  <a:lnTo>
                    <a:pt x="47565" y="1137709"/>
                  </a:lnTo>
                  <a:lnTo>
                    <a:pt x="41531" y="1105958"/>
                  </a:lnTo>
                  <a:lnTo>
                    <a:pt x="35040" y="1074208"/>
                  </a:lnTo>
                  <a:lnTo>
                    <a:pt x="31843" y="1042458"/>
                  </a:lnTo>
                  <a:lnTo>
                    <a:pt x="26583" y="1010708"/>
                  </a:lnTo>
                  <a:lnTo>
                    <a:pt x="23752" y="978958"/>
                  </a:lnTo>
                  <a:lnTo>
                    <a:pt x="18600" y="947208"/>
                  </a:lnTo>
                  <a:lnTo>
                    <a:pt x="15801" y="915458"/>
                  </a:lnTo>
                  <a:lnTo>
                    <a:pt x="10659" y="883708"/>
                  </a:lnTo>
                  <a:lnTo>
                    <a:pt x="8744" y="851958"/>
                  </a:lnTo>
                  <a:lnTo>
                    <a:pt x="8176" y="820208"/>
                  </a:lnTo>
                  <a:lnTo>
                    <a:pt x="7126" y="788458"/>
                  </a:lnTo>
                  <a:lnTo>
                    <a:pt x="2503" y="757590"/>
                  </a:lnTo>
                  <a:lnTo>
                    <a:pt x="494" y="720657"/>
                  </a:lnTo>
                  <a:lnTo>
                    <a:pt x="146" y="690072"/>
                  </a:lnTo>
                  <a:lnTo>
                    <a:pt x="28" y="652346"/>
                  </a:lnTo>
                  <a:lnTo>
                    <a:pt x="888" y="613960"/>
                  </a:lnTo>
                  <a:lnTo>
                    <a:pt x="6284" y="577633"/>
                  </a:lnTo>
                  <a:lnTo>
                    <a:pt x="7447" y="542449"/>
                  </a:lnTo>
                  <a:lnTo>
                    <a:pt x="7792" y="503214"/>
                  </a:lnTo>
                  <a:lnTo>
                    <a:pt x="7894" y="466895"/>
                  </a:lnTo>
                  <a:lnTo>
                    <a:pt x="7924" y="428205"/>
                  </a:lnTo>
                  <a:lnTo>
                    <a:pt x="10285" y="388813"/>
                  </a:lnTo>
                  <a:lnTo>
                    <a:pt x="14218" y="353917"/>
                  </a:lnTo>
                  <a:lnTo>
                    <a:pt x="15384" y="324469"/>
                  </a:lnTo>
                  <a:lnTo>
                    <a:pt x="15730" y="291049"/>
                  </a:lnTo>
                  <a:lnTo>
                    <a:pt x="15832" y="257922"/>
                  </a:lnTo>
                  <a:lnTo>
                    <a:pt x="15861" y="226646"/>
                  </a:lnTo>
                  <a:lnTo>
                    <a:pt x="13519" y="196506"/>
                  </a:lnTo>
                  <a:lnTo>
                    <a:pt x="8672" y="158496"/>
                  </a:lnTo>
                  <a:lnTo>
                    <a:pt x="8034" y="123242"/>
                  </a:lnTo>
                  <a:lnTo>
                    <a:pt x="7950" y="89169"/>
                  </a:lnTo>
                  <a:lnTo>
                    <a:pt x="7061" y="78436"/>
                  </a:lnTo>
                  <a:lnTo>
                    <a:pt x="1104" y="61427"/>
                  </a:lnTo>
                  <a:lnTo>
                    <a:pt x="12" y="23964"/>
                  </a:lnTo>
                  <a:lnTo>
                    <a:pt x="0" y="1570"/>
                  </a:lnTo>
                  <a:lnTo>
                    <a:pt x="882" y="1047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41"/>
          <p:cNvGrpSpPr/>
          <p:nvPr/>
        </p:nvGrpSpPr>
        <p:grpSpPr>
          <a:xfrm>
            <a:off x="3381482" y="930360"/>
            <a:ext cx="1198457" cy="323707"/>
            <a:chOff x="3381482" y="930360"/>
            <a:chExt cx="1198457" cy="323707"/>
          </a:xfrm>
        </p:grpSpPr>
        <p:sp>
          <p:nvSpPr>
            <p:cNvPr id="10" name="SMARTInkShape-195"/>
            <p:cNvSpPr/>
            <p:nvPr>
              <p:custDataLst>
                <p:tags r:id="rId99"/>
              </p:custDataLst>
            </p:nvPr>
          </p:nvSpPr>
          <p:spPr>
            <a:xfrm>
              <a:off x="4500562" y="1182688"/>
              <a:ext cx="79377" cy="7938"/>
            </a:xfrm>
            <a:custGeom>
              <a:avLst/>
              <a:gdLst/>
              <a:ahLst/>
              <a:cxnLst/>
              <a:rect l="0" t="0" r="0" b="0"/>
              <a:pathLst>
                <a:path w="79377" h="7938">
                  <a:moveTo>
                    <a:pt x="79376" y="7937"/>
                  </a:moveTo>
                  <a:lnTo>
                    <a:pt x="79376" y="7937"/>
                  </a:lnTo>
                  <a:lnTo>
                    <a:pt x="44861" y="558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96"/>
            <p:cNvSpPr/>
            <p:nvPr>
              <p:custDataLst>
                <p:tags r:id="rId100"/>
              </p:custDataLst>
            </p:nvPr>
          </p:nvSpPr>
          <p:spPr>
            <a:xfrm>
              <a:off x="4492625" y="1127125"/>
              <a:ext cx="87314" cy="7939"/>
            </a:xfrm>
            <a:custGeom>
              <a:avLst/>
              <a:gdLst/>
              <a:ahLst/>
              <a:cxnLst/>
              <a:rect l="0" t="0" r="0" b="0"/>
              <a:pathLst>
                <a:path w="87314" h="7939">
                  <a:moveTo>
                    <a:pt x="87313" y="7938"/>
                  </a:moveTo>
                  <a:lnTo>
                    <a:pt x="87313" y="7938"/>
                  </a:lnTo>
                  <a:lnTo>
                    <a:pt x="83099" y="3724"/>
                  </a:lnTo>
                  <a:lnTo>
                    <a:pt x="76327" y="165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97"/>
            <p:cNvSpPr/>
            <p:nvPr>
              <p:custDataLst>
                <p:tags r:id="rId101"/>
              </p:custDataLst>
            </p:nvPr>
          </p:nvSpPr>
          <p:spPr>
            <a:xfrm>
              <a:off x="4052326" y="930360"/>
              <a:ext cx="273613" cy="291469"/>
            </a:xfrm>
            <a:custGeom>
              <a:avLst/>
              <a:gdLst/>
              <a:ahLst/>
              <a:cxnLst/>
              <a:rect l="0" t="0" r="0" b="0"/>
              <a:pathLst>
                <a:path w="273613" h="291469">
                  <a:moveTo>
                    <a:pt x="186299" y="61828"/>
                  </a:moveTo>
                  <a:lnTo>
                    <a:pt x="186299" y="61828"/>
                  </a:lnTo>
                  <a:lnTo>
                    <a:pt x="186299" y="46566"/>
                  </a:lnTo>
                  <a:lnTo>
                    <a:pt x="183947" y="39463"/>
                  </a:lnTo>
                  <a:lnTo>
                    <a:pt x="167640" y="12745"/>
                  </a:lnTo>
                  <a:lnTo>
                    <a:pt x="151372" y="3971"/>
                  </a:lnTo>
                  <a:lnTo>
                    <a:pt x="134009" y="0"/>
                  </a:lnTo>
                  <a:lnTo>
                    <a:pt x="106002" y="4995"/>
                  </a:lnTo>
                  <a:lnTo>
                    <a:pt x="83720" y="12846"/>
                  </a:lnTo>
                  <a:lnTo>
                    <a:pt x="49001" y="40124"/>
                  </a:lnTo>
                  <a:lnTo>
                    <a:pt x="26508" y="56117"/>
                  </a:lnTo>
                  <a:lnTo>
                    <a:pt x="7358" y="90318"/>
                  </a:lnTo>
                  <a:lnTo>
                    <a:pt x="0" y="123439"/>
                  </a:lnTo>
                  <a:lnTo>
                    <a:pt x="2634" y="160062"/>
                  </a:lnTo>
                  <a:lnTo>
                    <a:pt x="5355" y="190266"/>
                  </a:lnTo>
                  <a:lnTo>
                    <a:pt x="18624" y="216158"/>
                  </a:lnTo>
                  <a:lnTo>
                    <a:pt x="44034" y="250981"/>
                  </a:lnTo>
                  <a:lnTo>
                    <a:pt x="53396" y="260549"/>
                  </a:lnTo>
                  <a:lnTo>
                    <a:pt x="88321" y="282671"/>
                  </a:lnTo>
                  <a:lnTo>
                    <a:pt x="114053" y="289247"/>
                  </a:lnTo>
                  <a:lnTo>
                    <a:pt x="150666" y="291468"/>
                  </a:lnTo>
                  <a:lnTo>
                    <a:pt x="163994" y="289420"/>
                  </a:lnTo>
                  <a:lnTo>
                    <a:pt x="199171" y="279326"/>
                  </a:lnTo>
                  <a:lnTo>
                    <a:pt x="235286" y="270965"/>
                  </a:lnTo>
                  <a:lnTo>
                    <a:pt x="261239" y="266396"/>
                  </a:lnTo>
                  <a:lnTo>
                    <a:pt x="272298" y="262082"/>
                  </a:lnTo>
                  <a:lnTo>
                    <a:pt x="273612" y="2602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98"/>
            <p:cNvSpPr/>
            <p:nvPr>
              <p:custDataLst>
                <p:tags r:id="rId102"/>
              </p:custDataLst>
            </p:nvPr>
          </p:nvSpPr>
          <p:spPr>
            <a:xfrm>
              <a:off x="3802505" y="1111577"/>
              <a:ext cx="132060" cy="142490"/>
            </a:xfrm>
            <a:custGeom>
              <a:avLst/>
              <a:gdLst/>
              <a:ahLst/>
              <a:cxnLst/>
              <a:rect l="0" t="0" r="0" b="0"/>
              <a:pathLst>
                <a:path w="132060" h="142490">
                  <a:moveTo>
                    <a:pt x="102745" y="7610"/>
                  </a:moveTo>
                  <a:lnTo>
                    <a:pt x="102745" y="7610"/>
                  </a:lnTo>
                  <a:lnTo>
                    <a:pt x="102745" y="3397"/>
                  </a:lnTo>
                  <a:lnTo>
                    <a:pt x="101863" y="2155"/>
                  </a:lnTo>
                  <a:lnTo>
                    <a:pt x="100393" y="1328"/>
                  </a:lnTo>
                  <a:lnTo>
                    <a:pt x="91697" y="0"/>
                  </a:lnTo>
                  <a:lnTo>
                    <a:pt x="63954" y="8350"/>
                  </a:lnTo>
                  <a:lnTo>
                    <a:pt x="25104" y="21199"/>
                  </a:lnTo>
                  <a:lnTo>
                    <a:pt x="15321" y="23351"/>
                  </a:lnTo>
                  <a:lnTo>
                    <a:pt x="12713" y="25160"/>
                  </a:lnTo>
                  <a:lnTo>
                    <a:pt x="10973" y="27247"/>
                  </a:lnTo>
                  <a:lnTo>
                    <a:pt x="6689" y="29567"/>
                  </a:lnTo>
                  <a:lnTo>
                    <a:pt x="4312" y="30186"/>
                  </a:lnTo>
                  <a:lnTo>
                    <a:pt x="3609" y="32362"/>
                  </a:lnTo>
                  <a:lnTo>
                    <a:pt x="5180" y="39484"/>
                  </a:lnTo>
                  <a:lnTo>
                    <a:pt x="13522" y="46177"/>
                  </a:lnTo>
                  <a:lnTo>
                    <a:pt x="30742" y="57255"/>
                  </a:lnTo>
                  <a:lnTo>
                    <a:pt x="42521" y="65834"/>
                  </a:lnTo>
                  <a:lnTo>
                    <a:pt x="76247" y="84991"/>
                  </a:lnTo>
                  <a:lnTo>
                    <a:pt x="111374" y="104373"/>
                  </a:lnTo>
                  <a:lnTo>
                    <a:pt x="122161" y="112646"/>
                  </a:lnTo>
                  <a:lnTo>
                    <a:pt x="132059" y="123902"/>
                  </a:lnTo>
                  <a:lnTo>
                    <a:pt x="131989" y="125708"/>
                  </a:lnTo>
                  <a:lnTo>
                    <a:pt x="127892" y="134942"/>
                  </a:lnTo>
                  <a:lnTo>
                    <a:pt x="127447" y="137477"/>
                  </a:lnTo>
                  <a:lnTo>
                    <a:pt x="124505" y="139168"/>
                  </a:lnTo>
                  <a:lnTo>
                    <a:pt x="85111" y="142251"/>
                  </a:lnTo>
                  <a:lnTo>
                    <a:pt x="51016" y="142489"/>
                  </a:lnTo>
                  <a:lnTo>
                    <a:pt x="30091" y="140179"/>
                  </a:lnTo>
                  <a:lnTo>
                    <a:pt x="0" y="134639"/>
                  </a:lnTo>
                  <a:lnTo>
                    <a:pt x="7495" y="1346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99"/>
            <p:cNvSpPr/>
            <p:nvPr>
              <p:custDataLst>
                <p:tags r:id="rId103"/>
              </p:custDataLst>
            </p:nvPr>
          </p:nvSpPr>
          <p:spPr>
            <a:xfrm>
              <a:off x="3381482" y="1071563"/>
              <a:ext cx="206269" cy="174528"/>
            </a:xfrm>
            <a:custGeom>
              <a:avLst/>
              <a:gdLst/>
              <a:ahLst/>
              <a:cxnLst/>
              <a:rect l="0" t="0" r="0" b="0"/>
              <a:pathLst>
                <a:path w="206269" h="174528">
                  <a:moveTo>
                    <a:pt x="166581" y="55562"/>
                  </a:moveTo>
                  <a:lnTo>
                    <a:pt x="166581" y="55562"/>
                  </a:lnTo>
                  <a:lnTo>
                    <a:pt x="166581" y="28286"/>
                  </a:lnTo>
                  <a:lnTo>
                    <a:pt x="165698" y="26795"/>
                  </a:lnTo>
                  <a:lnTo>
                    <a:pt x="164229" y="25801"/>
                  </a:lnTo>
                  <a:lnTo>
                    <a:pt x="162366" y="25138"/>
                  </a:lnTo>
                  <a:lnTo>
                    <a:pt x="161125" y="23814"/>
                  </a:lnTo>
                  <a:lnTo>
                    <a:pt x="157979" y="15806"/>
                  </a:lnTo>
                  <a:lnTo>
                    <a:pt x="146827" y="4082"/>
                  </a:lnTo>
                  <a:lnTo>
                    <a:pt x="142220" y="1814"/>
                  </a:lnTo>
                  <a:lnTo>
                    <a:pt x="128429" y="106"/>
                  </a:lnTo>
                  <a:lnTo>
                    <a:pt x="89896" y="0"/>
                  </a:lnTo>
                  <a:lnTo>
                    <a:pt x="76628" y="0"/>
                  </a:lnTo>
                  <a:lnTo>
                    <a:pt x="71333" y="2351"/>
                  </a:lnTo>
                  <a:lnTo>
                    <a:pt x="66040" y="5454"/>
                  </a:lnTo>
                  <a:lnTo>
                    <a:pt x="58101" y="8083"/>
                  </a:lnTo>
                  <a:lnTo>
                    <a:pt x="50164" y="13174"/>
                  </a:lnTo>
                  <a:lnTo>
                    <a:pt x="42226" y="15956"/>
                  </a:lnTo>
                  <a:lnTo>
                    <a:pt x="36935" y="19733"/>
                  </a:lnTo>
                  <a:lnTo>
                    <a:pt x="33995" y="24351"/>
                  </a:lnTo>
                  <a:lnTo>
                    <a:pt x="33211" y="26817"/>
                  </a:lnTo>
                  <a:lnTo>
                    <a:pt x="27636" y="31909"/>
                  </a:lnTo>
                  <a:lnTo>
                    <a:pt x="21043" y="37112"/>
                  </a:lnTo>
                  <a:lnTo>
                    <a:pt x="10776" y="52922"/>
                  </a:lnTo>
                  <a:lnTo>
                    <a:pt x="7821" y="60855"/>
                  </a:lnTo>
                  <a:lnTo>
                    <a:pt x="2634" y="68792"/>
                  </a:lnTo>
                  <a:lnTo>
                    <a:pt x="705" y="76729"/>
                  </a:lnTo>
                  <a:lnTo>
                    <a:pt x="0" y="89958"/>
                  </a:lnTo>
                  <a:lnTo>
                    <a:pt x="2292" y="95249"/>
                  </a:lnTo>
                  <a:lnTo>
                    <a:pt x="5369" y="100541"/>
                  </a:lnTo>
                  <a:lnTo>
                    <a:pt x="7344" y="111125"/>
                  </a:lnTo>
                  <a:lnTo>
                    <a:pt x="7506" y="113770"/>
                  </a:lnTo>
                  <a:lnTo>
                    <a:pt x="10039" y="119062"/>
                  </a:lnTo>
                  <a:lnTo>
                    <a:pt x="34397" y="145617"/>
                  </a:lnTo>
                  <a:lnTo>
                    <a:pt x="39628" y="148503"/>
                  </a:lnTo>
                  <a:lnTo>
                    <a:pt x="44893" y="150668"/>
                  </a:lnTo>
                  <a:lnTo>
                    <a:pt x="63394" y="164481"/>
                  </a:lnTo>
                  <a:lnTo>
                    <a:pt x="76622" y="166397"/>
                  </a:lnTo>
                  <a:lnTo>
                    <a:pt x="81914" y="166558"/>
                  </a:lnTo>
                  <a:lnTo>
                    <a:pt x="87206" y="168981"/>
                  </a:lnTo>
                  <a:lnTo>
                    <a:pt x="92497" y="172116"/>
                  </a:lnTo>
                  <a:lnTo>
                    <a:pt x="103080" y="174129"/>
                  </a:lnTo>
                  <a:lnTo>
                    <a:pt x="113664" y="174527"/>
                  </a:lnTo>
                  <a:lnTo>
                    <a:pt x="118956" y="172229"/>
                  </a:lnTo>
                  <a:lnTo>
                    <a:pt x="121601" y="170382"/>
                  </a:lnTo>
                  <a:lnTo>
                    <a:pt x="156030" y="162470"/>
                  </a:lnTo>
                  <a:lnTo>
                    <a:pt x="168065" y="155993"/>
                  </a:lnTo>
                  <a:lnTo>
                    <a:pt x="179293" y="153115"/>
                  </a:lnTo>
                  <a:lnTo>
                    <a:pt x="206268" y="158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00"/>
            <p:cNvSpPr/>
            <p:nvPr>
              <p:custDataLst>
                <p:tags r:id="rId104"/>
              </p:custDataLst>
            </p:nvPr>
          </p:nvSpPr>
          <p:spPr>
            <a:xfrm>
              <a:off x="3589769" y="1119187"/>
              <a:ext cx="161709" cy="125651"/>
            </a:xfrm>
            <a:custGeom>
              <a:avLst/>
              <a:gdLst/>
              <a:ahLst/>
              <a:cxnLst/>
              <a:rect l="0" t="0" r="0" b="0"/>
              <a:pathLst>
                <a:path w="161709" h="125651">
                  <a:moveTo>
                    <a:pt x="69419" y="23813"/>
                  </a:moveTo>
                  <a:lnTo>
                    <a:pt x="69419" y="23813"/>
                  </a:lnTo>
                  <a:lnTo>
                    <a:pt x="69419" y="10145"/>
                  </a:lnTo>
                  <a:lnTo>
                    <a:pt x="65205" y="4378"/>
                  </a:lnTo>
                  <a:lnTo>
                    <a:pt x="60785" y="1946"/>
                  </a:lnTo>
                  <a:lnTo>
                    <a:pt x="58371" y="1298"/>
                  </a:lnTo>
                  <a:lnTo>
                    <a:pt x="50985" y="5281"/>
                  </a:lnTo>
                  <a:lnTo>
                    <a:pt x="16352" y="30517"/>
                  </a:lnTo>
                  <a:lnTo>
                    <a:pt x="4796" y="49612"/>
                  </a:lnTo>
                  <a:lnTo>
                    <a:pt x="0" y="63599"/>
                  </a:lnTo>
                  <a:lnTo>
                    <a:pt x="1230" y="72658"/>
                  </a:lnTo>
                  <a:lnTo>
                    <a:pt x="9206" y="92846"/>
                  </a:lnTo>
                  <a:lnTo>
                    <a:pt x="25119" y="108551"/>
                  </a:lnTo>
                  <a:lnTo>
                    <a:pt x="42378" y="120162"/>
                  </a:lnTo>
                  <a:lnTo>
                    <a:pt x="81258" y="125650"/>
                  </a:lnTo>
                  <a:lnTo>
                    <a:pt x="116246" y="124382"/>
                  </a:lnTo>
                  <a:lnTo>
                    <a:pt x="135916" y="118287"/>
                  </a:lnTo>
                  <a:lnTo>
                    <a:pt x="140208" y="115900"/>
                  </a:lnTo>
                  <a:lnTo>
                    <a:pt x="154677" y="99899"/>
                  </a:lnTo>
                  <a:lnTo>
                    <a:pt x="160228" y="88203"/>
                  </a:lnTo>
                  <a:lnTo>
                    <a:pt x="161708" y="82615"/>
                  </a:lnTo>
                  <a:lnTo>
                    <a:pt x="159577" y="62108"/>
                  </a:lnTo>
                  <a:lnTo>
                    <a:pt x="153361" y="43489"/>
                  </a:lnTo>
                  <a:lnTo>
                    <a:pt x="131312" y="14899"/>
                  </a:lnTo>
                  <a:lnTo>
                    <a:pt x="10116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42"/>
          <p:cNvGrpSpPr/>
          <p:nvPr/>
        </p:nvGrpSpPr>
        <p:grpSpPr>
          <a:xfrm>
            <a:off x="4667250" y="920855"/>
            <a:ext cx="1746251" cy="717536"/>
            <a:chOff x="4667250" y="920855"/>
            <a:chExt cx="1746251" cy="717536"/>
          </a:xfrm>
        </p:grpSpPr>
        <p:sp>
          <p:nvSpPr>
            <p:cNvPr id="17" name="SMARTInkShape-201"/>
            <p:cNvSpPr/>
            <p:nvPr>
              <p:custDataLst>
                <p:tags r:id="rId85"/>
              </p:custDataLst>
            </p:nvPr>
          </p:nvSpPr>
          <p:spPr>
            <a:xfrm>
              <a:off x="5588000" y="1428750"/>
              <a:ext cx="181571" cy="209641"/>
            </a:xfrm>
            <a:custGeom>
              <a:avLst/>
              <a:gdLst/>
              <a:ahLst/>
              <a:cxnLst/>
              <a:rect l="0" t="0" r="0" b="0"/>
              <a:pathLst>
                <a:path w="181571" h="209641">
                  <a:moveTo>
                    <a:pt x="0" y="0"/>
                  </a:moveTo>
                  <a:lnTo>
                    <a:pt x="0" y="0"/>
                  </a:lnTo>
                  <a:lnTo>
                    <a:pt x="882" y="32550"/>
                  </a:lnTo>
                  <a:lnTo>
                    <a:pt x="6336" y="62757"/>
                  </a:lnTo>
                  <a:lnTo>
                    <a:pt x="12657" y="96598"/>
                  </a:lnTo>
                  <a:lnTo>
                    <a:pt x="17591" y="129879"/>
                  </a:lnTo>
                  <a:lnTo>
                    <a:pt x="29330" y="167622"/>
                  </a:lnTo>
                  <a:lnTo>
                    <a:pt x="37381" y="190162"/>
                  </a:lnTo>
                  <a:lnTo>
                    <a:pt x="39552" y="209640"/>
                  </a:lnTo>
                  <a:lnTo>
                    <a:pt x="39682" y="177264"/>
                  </a:lnTo>
                  <a:lnTo>
                    <a:pt x="39684" y="168446"/>
                  </a:lnTo>
                  <a:lnTo>
                    <a:pt x="44390" y="153946"/>
                  </a:lnTo>
                  <a:lnTo>
                    <a:pt x="61783" y="126051"/>
                  </a:lnTo>
                  <a:lnTo>
                    <a:pt x="68529" y="121076"/>
                  </a:lnTo>
                  <a:lnTo>
                    <a:pt x="93114" y="114073"/>
                  </a:lnTo>
                  <a:lnTo>
                    <a:pt x="114117" y="112880"/>
                  </a:lnTo>
                  <a:lnTo>
                    <a:pt x="140136" y="118603"/>
                  </a:lnTo>
                  <a:lnTo>
                    <a:pt x="165623" y="135892"/>
                  </a:lnTo>
                  <a:lnTo>
                    <a:pt x="175034" y="145945"/>
                  </a:lnTo>
                  <a:lnTo>
                    <a:pt x="179216" y="156293"/>
                  </a:lnTo>
                  <a:lnTo>
                    <a:pt x="181570" y="172035"/>
                  </a:lnTo>
                  <a:lnTo>
                    <a:pt x="177417" y="182587"/>
                  </a:lnTo>
                  <a:lnTo>
                    <a:pt x="173840" y="187871"/>
                  </a:lnTo>
                  <a:lnTo>
                    <a:pt x="162811" y="196093"/>
                  </a:lnTo>
                  <a:lnTo>
                    <a:pt x="129958" y="208558"/>
                  </a:lnTo>
                  <a:lnTo>
                    <a:pt x="114791" y="209403"/>
                  </a:lnTo>
                  <a:lnTo>
                    <a:pt x="79694" y="201319"/>
                  </a:lnTo>
                  <a:lnTo>
                    <a:pt x="55563" y="198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02"/>
            <p:cNvSpPr/>
            <p:nvPr>
              <p:custDataLst>
                <p:tags r:id="rId86"/>
              </p:custDataLst>
            </p:nvPr>
          </p:nvSpPr>
          <p:spPr>
            <a:xfrm>
              <a:off x="5382128" y="1517618"/>
              <a:ext cx="189998" cy="109571"/>
            </a:xfrm>
            <a:custGeom>
              <a:avLst/>
              <a:gdLst/>
              <a:ahLst/>
              <a:cxnLst/>
              <a:rect l="0" t="0" r="0" b="0"/>
              <a:pathLst>
                <a:path w="189998" h="109571">
                  <a:moveTo>
                    <a:pt x="126497" y="30195"/>
                  </a:moveTo>
                  <a:lnTo>
                    <a:pt x="126497" y="30195"/>
                  </a:lnTo>
                  <a:lnTo>
                    <a:pt x="122283" y="30195"/>
                  </a:lnTo>
                  <a:lnTo>
                    <a:pt x="121042" y="29312"/>
                  </a:lnTo>
                  <a:lnTo>
                    <a:pt x="120215" y="27843"/>
                  </a:lnTo>
                  <a:lnTo>
                    <a:pt x="119663" y="25981"/>
                  </a:lnTo>
                  <a:lnTo>
                    <a:pt x="114346" y="21560"/>
                  </a:lnTo>
                  <a:lnTo>
                    <a:pt x="83891" y="3695"/>
                  </a:lnTo>
                  <a:lnTo>
                    <a:pt x="66346" y="0"/>
                  </a:lnTo>
                  <a:lnTo>
                    <a:pt x="57724" y="1488"/>
                  </a:lnTo>
                  <a:lnTo>
                    <a:pt x="25646" y="17143"/>
                  </a:lnTo>
                  <a:lnTo>
                    <a:pt x="17587" y="27040"/>
                  </a:lnTo>
                  <a:lnTo>
                    <a:pt x="3317" y="57119"/>
                  </a:lnTo>
                  <a:lnTo>
                    <a:pt x="0" y="85677"/>
                  </a:lnTo>
                  <a:lnTo>
                    <a:pt x="3860" y="99746"/>
                  </a:lnTo>
                  <a:lnTo>
                    <a:pt x="5933" y="103021"/>
                  </a:lnTo>
                  <a:lnTo>
                    <a:pt x="10589" y="106659"/>
                  </a:lnTo>
                  <a:lnTo>
                    <a:pt x="18168" y="108707"/>
                  </a:lnTo>
                  <a:lnTo>
                    <a:pt x="48668" y="109547"/>
                  </a:lnTo>
                  <a:lnTo>
                    <a:pt x="61594" y="105349"/>
                  </a:lnTo>
                  <a:lnTo>
                    <a:pt x="75426" y="96029"/>
                  </a:lnTo>
                  <a:lnTo>
                    <a:pt x="83926" y="87429"/>
                  </a:lnTo>
                  <a:lnTo>
                    <a:pt x="91148" y="74983"/>
                  </a:lnTo>
                  <a:lnTo>
                    <a:pt x="93681" y="64436"/>
                  </a:lnTo>
                  <a:lnTo>
                    <a:pt x="94734" y="25033"/>
                  </a:lnTo>
                  <a:lnTo>
                    <a:pt x="94744" y="23080"/>
                  </a:lnTo>
                  <a:lnTo>
                    <a:pt x="117619" y="59595"/>
                  </a:lnTo>
                  <a:lnTo>
                    <a:pt x="122550" y="70014"/>
                  </a:lnTo>
                  <a:lnTo>
                    <a:pt x="123866" y="75262"/>
                  </a:lnTo>
                  <a:lnTo>
                    <a:pt x="130031" y="83444"/>
                  </a:lnTo>
                  <a:lnTo>
                    <a:pt x="153421" y="103255"/>
                  </a:lnTo>
                  <a:lnTo>
                    <a:pt x="168968" y="107699"/>
                  </a:lnTo>
                  <a:lnTo>
                    <a:pt x="189997" y="1095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03"/>
            <p:cNvSpPr/>
            <p:nvPr>
              <p:custDataLst>
                <p:tags r:id="rId87"/>
              </p:custDataLst>
            </p:nvPr>
          </p:nvSpPr>
          <p:spPr>
            <a:xfrm>
              <a:off x="5111750" y="1421884"/>
              <a:ext cx="191669" cy="197367"/>
            </a:xfrm>
            <a:custGeom>
              <a:avLst/>
              <a:gdLst/>
              <a:ahLst/>
              <a:cxnLst/>
              <a:rect l="0" t="0" r="0" b="0"/>
              <a:pathLst>
                <a:path w="191669" h="197367">
                  <a:moveTo>
                    <a:pt x="0" y="46553"/>
                  </a:moveTo>
                  <a:lnTo>
                    <a:pt x="0" y="46553"/>
                  </a:lnTo>
                  <a:lnTo>
                    <a:pt x="0" y="32109"/>
                  </a:lnTo>
                  <a:lnTo>
                    <a:pt x="8427" y="22675"/>
                  </a:lnTo>
                  <a:lnTo>
                    <a:pt x="14917" y="18302"/>
                  </a:lnTo>
                  <a:lnTo>
                    <a:pt x="47989" y="4354"/>
                  </a:lnTo>
                  <a:lnTo>
                    <a:pt x="83203" y="0"/>
                  </a:lnTo>
                  <a:lnTo>
                    <a:pt x="96951" y="287"/>
                  </a:lnTo>
                  <a:lnTo>
                    <a:pt x="135161" y="10039"/>
                  </a:lnTo>
                  <a:lnTo>
                    <a:pt x="158816" y="21819"/>
                  </a:lnTo>
                  <a:lnTo>
                    <a:pt x="174154" y="36481"/>
                  </a:lnTo>
                  <a:lnTo>
                    <a:pt x="188498" y="56210"/>
                  </a:lnTo>
                  <a:lnTo>
                    <a:pt x="191668" y="73482"/>
                  </a:lnTo>
                  <a:lnTo>
                    <a:pt x="188494" y="98336"/>
                  </a:lnTo>
                  <a:lnTo>
                    <a:pt x="179616" y="119223"/>
                  </a:lnTo>
                  <a:lnTo>
                    <a:pt x="165028" y="141557"/>
                  </a:lnTo>
                  <a:lnTo>
                    <a:pt x="126157" y="164284"/>
                  </a:lnTo>
                  <a:lnTo>
                    <a:pt x="97182" y="176953"/>
                  </a:lnTo>
                  <a:lnTo>
                    <a:pt x="58778" y="180893"/>
                  </a:lnTo>
                  <a:lnTo>
                    <a:pt x="52414" y="181093"/>
                  </a:lnTo>
                  <a:lnTo>
                    <a:pt x="30817" y="172945"/>
                  </a:lnTo>
                  <a:lnTo>
                    <a:pt x="11875" y="163574"/>
                  </a:lnTo>
                  <a:lnTo>
                    <a:pt x="7917" y="159845"/>
                  </a:lnTo>
                  <a:lnTo>
                    <a:pt x="3519" y="150998"/>
                  </a:lnTo>
                  <a:lnTo>
                    <a:pt x="3916" y="141186"/>
                  </a:lnTo>
                  <a:lnTo>
                    <a:pt x="7032" y="131828"/>
                  </a:lnTo>
                  <a:lnTo>
                    <a:pt x="11356" y="124729"/>
                  </a:lnTo>
                  <a:lnTo>
                    <a:pt x="22963" y="115773"/>
                  </a:lnTo>
                  <a:lnTo>
                    <a:pt x="34900" y="114947"/>
                  </a:lnTo>
                  <a:lnTo>
                    <a:pt x="68335" y="121604"/>
                  </a:lnTo>
                  <a:lnTo>
                    <a:pt x="102575" y="143203"/>
                  </a:lnTo>
                  <a:lnTo>
                    <a:pt x="134817" y="165370"/>
                  </a:lnTo>
                  <a:lnTo>
                    <a:pt x="174625" y="1973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04"/>
            <p:cNvSpPr/>
            <p:nvPr>
              <p:custDataLst>
                <p:tags r:id="rId88"/>
              </p:custDataLst>
            </p:nvPr>
          </p:nvSpPr>
          <p:spPr>
            <a:xfrm>
              <a:off x="4667250" y="1325562"/>
              <a:ext cx="1746251" cy="95251"/>
            </a:xfrm>
            <a:custGeom>
              <a:avLst/>
              <a:gdLst/>
              <a:ahLst/>
              <a:cxnLst/>
              <a:rect l="0" t="0" r="0" b="0"/>
              <a:pathLst>
                <a:path w="1746251" h="95251">
                  <a:moveTo>
                    <a:pt x="1746250" y="95250"/>
                  </a:moveTo>
                  <a:lnTo>
                    <a:pt x="1746250" y="95250"/>
                  </a:lnTo>
                  <a:lnTo>
                    <a:pt x="1711255" y="95250"/>
                  </a:lnTo>
                  <a:lnTo>
                    <a:pt x="1678316" y="95250"/>
                  </a:lnTo>
                  <a:lnTo>
                    <a:pt x="1643754" y="91037"/>
                  </a:lnTo>
                  <a:lnTo>
                    <a:pt x="1604230" y="88049"/>
                  </a:lnTo>
                  <a:lnTo>
                    <a:pt x="1569428" y="86649"/>
                  </a:lnTo>
                  <a:lnTo>
                    <a:pt x="1530719" y="81073"/>
                  </a:lnTo>
                  <a:lnTo>
                    <a:pt x="1493577" y="79711"/>
                  </a:lnTo>
                  <a:lnTo>
                    <a:pt x="1454425" y="78560"/>
                  </a:lnTo>
                  <a:lnTo>
                    <a:pt x="1417424" y="73106"/>
                  </a:lnTo>
                  <a:lnTo>
                    <a:pt x="1379965" y="71768"/>
                  </a:lnTo>
                  <a:lnTo>
                    <a:pt x="1347169" y="67322"/>
                  </a:lnTo>
                  <a:lnTo>
                    <a:pt x="1309055" y="64255"/>
                  </a:lnTo>
                  <a:lnTo>
                    <a:pt x="1275300" y="62842"/>
                  </a:lnTo>
                  <a:lnTo>
                    <a:pt x="1245994" y="58112"/>
                  </a:lnTo>
                  <a:lnTo>
                    <a:pt x="1210166" y="55436"/>
                  </a:lnTo>
                  <a:lnTo>
                    <a:pt x="1173387" y="50332"/>
                  </a:lnTo>
                  <a:lnTo>
                    <a:pt x="1143183" y="47545"/>
                  </a:lnTo>
                  <a:lnTo>
                    <a:pt x="1106208" y="42408"/>
                  </a:lnTo>
                  <a:lnTo>
                    <a:pt x="1077259" y="40897"/>
                  </a:lnTo>
                  <a:lnTo>
                    <a:pt x="1048066" y="40046"/>
                  </a:lnTo>
                  <a:lnTo>
                    <a:pt x="1011389" y="35580"/>
                  </a:lnTo>
                  <a:lnTo>
                    <a:pt x="982202" y="33452"/>
                  </a:lnTo>
                  <a:lnTo>
                    <a:pt x="943073" y="29903"/>
                  </a:lnTo>
                  <a:lnTo>
                    <a:pt x="907667" y="25617"/>
                  </a:lnTo>
                  <a:lnTo>
                    <a:pt x="879658" y="23733"/>
                  </a:lnTo>
                  <a:lnTo>
                    <a:pt x="840860" y="18595"/>
                  </a:lnTo>
                  <a:lnTo>
                    <a:pt x="809179" y="15799"/>
                  </a:lnTo>
                  <a:lnTo>
                    <a:pt x="770098" y="10659"/>
                  </a:lnTo>
                  <a:lnTo>
                    <a:pt x="738823" y="8744"/>
                  </a:lnTo>
                  <a:lnTo>
                    <a:pt x="701530" y="8177"/>
                  </a:lnTo>
                  <a:lnTo>
                    <a:pt x="672507" y="8044"/>
                  </a:lnTo>
                  <a:lnTo>
                    <a:pt x="643272" y="3756"/>
                  </a:lnTo>
                  <a:lnTo>
                    <a:pt x="606582" y="1113"/>
                  </a:lnTo>
                  <a:lnTo>
                    <a:pt x="577390" y="495"/>
                  </a:lnTo>
                  <a:lnTo>
                    <a:pt x="540613" y="147"/>
                  </a:lnTo>
                  <a:lnTo>
                    <a:pt x="509138" y="44"/>
                  </a:lnTo>
                  <a:lnTo>
                    <a:pt x="482047" y="20"/>
                  </a:lnTo>
                  <a:lnTo>
                    <a:pt x="443767" y="6"/>
                  </a:lnTo>
                  <a:lnTo>
                    <a:pt x="414003" y="2"/>
                  </a:lnTo>
                  <a:lnTo>
                    <a:pt x="377491" y="1"/>
                  </a:lnTo>
                  <a:lnTo>
                    <a:pt x="340130" y="0"/>
                  </a:lnTo>
                  <a:lnTo>
                    <a:pt x="307350" y="0"/>
                  </a:lnTo>
                  <a:lnTo>
                    <a:pt x="270123" y="5455"/>
                  </a:lnTo>
                  <a:lnTo>
                    <a:pt x="239178" y="8084"/>
                  </a:lnTo>
                  <a:lnTo>
                    <a:pt x="205119" y="13175"/>
                  </a:lnTo>
                  <a:lnTo>
                    <a:pt x="171764" y="15342"/>
                  </a:lnTo>
                  <a:lnTo>
                    <a:pt x="135940" y="19984"/>
                  </a:lnTo>
                  <a:lnTo>
                    <a:pt x="103243" y="23309"/>
                  </a:lnTo>
                  <a:lnTo>
                    <a:pt x="69292" y="23713"/>
                  </a:lnTo>
                  <a:lnTo>
                    <a:pt x="32051" y="30638"/>
                  </a:lnTo>
                  <a:lnTo>
                    <a:pt x="0" y="31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05"/>
            <p:cNvSpPr/>
            <p:nvPr>
              <p:custDataLst>
                <p:tags r:id="rId89"/>
              </p:custDataLst>
            </p:nvPr>
          </p:nvSpPr>
          <p:spPr>
            <a:xfrm>
              <a:off x="6119813" y="920855"/>
              <a:ext cx="103188" cy="126896"/>
            </a:xfrm>
            <a:custGeom>
              <a:avLst/>
              <a:gdLst/>
              <a:ahLst/>
              <a:cxnLst/>
              <a:rect l="0" t="0" r="0" b="0"/>
              <a:pathLst>
                <a:path w="103188" h="126896">
                  <a:moveTo>
                    <a:pt x="0" y="15770"/>
                  </a:moveTo>
                  <a:lnTo>
                    <a:pt x="0" y="15770"/>
                  </a:lnTo>
                  <a:lnTo>
                    <a:pt x="0" y="8936"/>
                  </a:lnTo>
                  <a:lnTo>
                    <a:pt x="6833" y="1095"/>
                  </a:lnTo>
                  <a:lnTo>
                    <a:pt x="34149" y="0"/>
                  </a:lnTo>
                  <a:lnTo>
                    <a:pt x="52060" y="4140"/>
                  </a:lnTo>
                  <a:lnTo>
                    <a:pt x="84590" y="18556"/>
                  </a:lnTo>
                  <a:lnTo>
                    <a:pt x="88143" y="22037"/>
                  </a:lnTo>
                  <a:lnTo>
                    <a:pt x="92091" y="30609"/>
                  </a:lnTo>
                  <a:lnTo>
                    <a:pt x="94625" y="45911"/>
                  </a:lnTo>
                  <a:lnTo>
                    <a:pt x="94972" y="58270"/>
                  </a:lnTo>
                  <a:lnTo>
                    <a:pt x="90422" y="70231"/>
                  </a:lnTo>
                  <a:lnTo>
                    <a:pt x="72728" y="96764"/>
                  </a:lnTo>
                  <a:lnTo>
                    <a:pt x="60545" y="104096"/>
                  </a:lnTo>
                  <a:lnTo>
                    <a:pt x="38384" y="109652"/>
                  </a:lnTo>
                  <a:lnTo>
                    <a:pt x="30877" y="110412"/>
                  </a:lnTo>
                  <a:lnTo>
                    <a:pt x="24600" y="108398"/>
                  </a:lnTo>
                  <a:lnTo>
                    <a:pt x="13385" y="99919"/>
                  </a:lnTo>
                  <a:lnTo>
                    <a:pt x="10358" y="94915"/>
                  </a:lnTo>
                  <a:lnTo>
                    <a:pt x="8414" y="84516"/>
                  </a:lnTo>
                  <a:lnTo>
                    <a:pt x="10501" y="79250"/>
                  </a:lnTo>
                  <a:lnTo>
                    <a:pt x="12292" y="76611"/>
                  </a:lnTo>
                  <a:lnTo>
                    <a:pt x="15250" y="74851"/>
                  </a:lnTo>
                  <a:lnTo>
                    <a:pt x="23240" y="72896"/>
                  </a:lnTo>
                  <a:lnTo>
                    <a:pt x="32671" y="74380"/>
                  </a:lnTo>
                  <a:lnTo>
                    <a:pt x="58329" y="80390"/>
                  </a:lnTo>
                  <a:lnTo>
                    <a:pt x="82663" y="98680"/>
                  </a:lnTo>
                  <a:lnTo>
                    <a:pt x="103187" y="1268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06"/>
            <p:cNvSpPr/>
            <p:nvPr>
              <p:custDataLst>
                <p:tags r:id="rId90"/>
              </p:custDataLst>
            </p:nvPr>
          </p:nvSpPr>
          <p:spPr>
            <a:xfrm>
              <a:off x="5891339" y="1071600"/>
              <a:ext cx="212600" cy="139314"/>
            </a:xfrm>
            <a:custGeom>
              <a:avLst/>
              <a:gdLst/>
              <a:ahLst/>
              <a:cxnLst/>
              <a:rect l="0" t="0" r="0" b="0"/>
              <a:pathLst>
                <a:path w="212600" h="139314">
                  <a:moveTo>
                    <a:pt x="117349" y="15838"/>
                  </a:moveTo>
                  <a:lnTo>
                    <a:pt x="117349" y="15838"/>
                  </a:lnTo>
                  <a:lnTo>
                    <a:pt x="113135" y="11624"/>
                  </a:lnTo>
                  <a:lnTo>
                    <a:pt x="111066" y="7203"/>
                  </a:lnTo>
                  <a:lnTo>
                    <a:pt x="110514" y="4790"/>
                  </a:lnTo>
                  <a:lnTo>
                    <a:pt x="109264" y="3181"/>
                  </a:lnTo>
                  <a:lnTo>
                    <a:pt x="105524" y="1393"/>
                  </a:lnTo>
                  <a:lnTo>
                    <a:pt x="81326" y="0"/>
                  </a:lnTo>
                  <a:lnTo>
                    <a:pt x="41812" y="17848"/>
                  </a:lnTo>
                  <a:lnTo>
                    <a:pt x="25098" y="30446"/>
                  </a:lnTo>
                  <a:lnTo>
                    <a:pt x="9984" y="50506"/>
                  </a:lnTo>
                  <a:lnTo>
                    <a:pt x="858" y="69102"/>
                  </a:lnTo>
                  <a:lnTo>
                    <a:pt x="0" y="72514"/>
                  </a:lnTo>
                  <a:lnTo>
                    <a:pt x="3008" y="89957"/>
                  </a:lnTo>
                  <a:lnTo>
                    <a:pt x="9498" y="99638"/>
                  </a:lnTo>
                  <a:lnTo>
                    <a:pt x="46056" y="128753"/>
                  </a:lnTo>
                  <a:lnTo>
                    <a:pt x="54207" y="132168"/>
                  </a:lnTo>
                  <a:lnTo>
                    <a:pt x="92973" y="136892"/>
                  </a:lnTo>
                  <a:lnTo>
                    <a:pt x="107397" y="139313"/>
                  </a:lnTo>
                  <a:lnTo>
                    <a:pt x="142609" y="134522"/>
                  </a:lnTo>
                  <a:lnTo>
                    <a:pt x="178885" y="125978"/>
                  </a:lnTo>
                  <a:lnTo>
                    <a:pt x="212599" y="1110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07"/>
            <p:cNvSpPr/>
            <p:nvPr>
              <p:custDataLst>
                <p:tags r:id="rId91"/>
              </p:custDataLst>
            </p:nvPr>
          </p:nvSpPr>
          <p:spPr>
            <a:xfrm>
              <a:off x="5651500" y="1127125"/>
              <a:ext cx="142876" cy="7939"/>
            </a:xfrm>
            <a:custGeom>
              <a:avLst/>
              <a:gdLst/>
              <a:ahLst/>
              <a:cxnLst/>
              <a:rect l="0" t="0" r="0" b="0"/>
              <a:pathLst>
                <a:path w="142876" h="7939">
                  <a:moveTo>
                    <a:pt x="142875" y="0"/>
                  </a:moveTo>
                  <a:lnTo>
                    <a:pt x="142875" y="0"/>
                  </a:lnTo>
                  <a:lnTo>
                    <a:pt x="105328" y="0"/>
                  </a:lnTo>
                  <a:lnTo>
                    <a:pt x="72775" y="882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08"/>
            <p:cNvSpPr/>
            <p:nvPr>
              <p:custDataLst>
                <p:tags r:id="rId92"/>
              </p:custDataLst>
            </p:nvPr>
          </p:nvSpPr>
          <p:spPr>
            <a:xfrm>
              <a:off x="5453063" y="932985"/>
              <a:ext cx="87313" cy="114766"/>
            </a:xfrm>
            <a:custGeom>
              <a:avLst/>
              <a:gdLst/>
              <a:ahLst/>
              <a:cxnLst/>
              <a:rect l="0" t="0" r="0" b="0"/>
              <a:pathLst>
                <a:path w="87313" h="114766">
                  <a:moveTo>
                    <a:pt x="0" y="19515"/>
                  </a:moveTo>
                  <a:lnTo>
                    <a:pt x="0" y="19515"/>
                  </a:lnTo>
                  <a:lnTo>
                    <a:pt x="4213" y="11088"/>
                  </a:lnTo>
                  <a:lnTo>
                    <a:pt x="7218" y="8605"/>
                  </a:lnTo>
                  <a:lnTo>
                    <a:pt x="25492" y="80"/>
                  </a:lnTo>
                  <a:lnTo>
                    <a:pt x="36024" y="0"/>
                  </a:lnTo>
                  <a:lnTo>
                    <a:pt x="60130" y="7135"/>
                  </a:lnTo>
                  <a:lnTo>
                    <a:pt x="72301" y="14475"/>
                  </a:lnTo>
                  <a:lnTo>
                    <a:pt x="81492" y="30663"/>
                  </a:lnTo>
                  <a:lnTo>
                    <a:pt x="82373" y="42402"/>
                  </a:lnTo>
                  <a:lnTo>
                    <a:pt x="75753" y="64311"/>
                  </a:lnTo>
                  <a:lnTo>
                    <a:pt x="68651" y="72644"/>
                  </a:lnTo>
                  <a:lnTo>
                    <a:pt x="49720" y="85180"/>
                  </a:lnTo>
                  <a:lnTo>
                    <a:pt x="33733" y="90446"/>
                  </a:lnTo>
                  <a:lnTo>
                    <a:pt x="28124" y="90802"/>
                  </a:lnTo>
                  <a:lnTo>
                    <a:pt x="26687" y="89970"/>
                  </a:lnTo>
                  <a:lnTo>
                    <a:pt x="25728" y="88534"/>
                  </a:lnTo>
                  <a:lnTo>
                    <a:pt x="24379" y="82298"/>
                  </a:lnTo>
                  <a:lnTo>
                    <a:pt x="23924" y="72290"/>
                  </a:lnTo>
                  <a:lnTo>
                    <a:pt x="24769" y="70573"/>
                  </a:lnTo>
                  <a:lnTo>
                    <a:pt x="26213" y="69429"/>
                  </a:lnTo>
                  <a:lnTo>
                    <a:pt x="28059" y="68666"/>
                  </a:lnTo>
                  <a:lnTo>
                    <a:pt x="30171" y="69039"/>
                  </a:lnTo>
                  <a:lnTo>
                    <a:pt x="50900" y="82535"/>
                  </a:lnTo>
                  <a:lnTo>
                    <a:pt x="87312" y="1147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09"/>
            <p:cNvSpPr/>
            <p:nvPr>
              <p:custDataLst>
                <p:tags r:id="rId93"/>
              </p:custDataLst>
            </p:nvPr>
          </p:nvSpPr>
          <p:spPr>
            <a:xfrm>
              <a:off x="5294313" y="1023937"/>
              <a:ext cx="164972" cy="203573"/>
            </a:xfrm>
            <a:custGeom>
              <a:avLst/>
              <a:gdLst/>
              <a:ahLst/>
              <a:cxnLst/>
              <a:rect l="0" t="0" r="0" b="0"/>
              <a:pathLst>
                <a:path w="164972" h="203573">
                  <a:moveTo>
                    <a:pt x="0" y="0"/>
                  </a:moveTo>
                  <a:lnTo>
                    <a:pt x="0" y="0"/>
                  </a:lnTo>
                  <a:lnTo>
                    <a:pt x="4212" y="4214"/>
                  </a:lnTo>
                  <a:lnTo>
                    <a:pt x="6281" y="10987"/>
                  </a:lnTo>
                  <a:lnTo>
                    <a:pt x="14056" y="40253"/>
                  </a:lnTo>
                  <a:lnTo>
                    <a:pt x="26567" y="72732"/>
                  </a:lnTo>
                  <a:lnTo>
                    <a:pt x="41636" y="107135"/>
                  </a:lnTo>
                  <a:lnTo>
                    <a:pt x="53435" y="144151"/>
                  </a:lnTo>
                  <a:lnTo>
                    <a:pt x="59244" y="165302"/>
                  </a:lnTo>
                  <a:lnTo>
                    <a:pt x="55757" y="188672"/>
                  </a:lnTo>
                  <a:lnTo>
                    <a:pt x="51406" y="181531"/>
                  </a:lnTo>
                  <a:lnTo>
                    <a:pt x="48745" y="168244"/>
                  </a:lnTo>
                  <a:lnTo>
                    <a:pt x="58770" y="133274"/>
                  </a:lnTo>
                  <a:lnTo>
                    <a:pt x="66312" y="114846"/>
                  </a:lnTo>
                  <a:lnTo>
                    <a:pt x="76215" y="106018"/>
                  </a:lnTo>
                  <a:lnTo>
                    <a:pt x="89436" y="100036"/>
                  </a:lnTo>
                  <a:lnTo>
                    <a:pt x="104131" y="97377"/>
                  </a:lnTo>
                  <a:lnTo>
                    <a:pt x="117130" y="98547"/>
                  </a:lnTo>
                  <a:lnTo>
                    <a:pt x="128787" y="102889"/>
                  </a:lnTo>
                  <a:lnTo>
                    <a:pt x="151776" y="120798"/>
                  </a:lnTo>
                  <a:lnTo>
                    <a:pt x="160897" y="137804"/>
                  </a:lnTo>
                  <a:lnTo>
                    <a:pt x="164971" y="151172"/>
                  </a:lnTo>
                  <a:lnTo>
                    <a:pt x="161964" y="169146"/>
                  </a:lnTo>
                  <a:lnTo>
                    <a:pt x="155475" y="178952"/>
                  </a:lnTo>
                  <a:lnTo>
                    <a:pt x="137200" y="191782"/>
                  </a:lnTo>
                  <a:lnTo>
                    <a:pt x="119186" y="199889"/>
                  </a:lnTo>
                  <a:lnTo>
                    <a:pt x="90975" y="203572"/>
                  </a:lnTo>
                  <a:lnTo>
                    <a:pt x="47625" y="198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10"/>
            <p:cNvSpPr/>
            <p:nvPr>
              <p:custDataLst>
                <p:tags r:id="rId94"/>
              </p:custDataLst>
            </p:nvPr>
          </p:nvSpPr>
          <p:spPr>
            <a:xfrm>
              <a:off x="5135562" y="1154302"/>
              <a:ext cx="87314" cy="12511"/>
            </a:xfrm>
            <a:custGeom>
              <a:avLst/>
              <a:gdLst/>
              <a:ahLst/>
              <a:cxnLst/>
              <a:rect l="0" t="0" r="0" b="0"/>
              <a:pathLst>
                <a:path w="87314" h="12511">
                  <a:moveTo>
                    <a:pt x="87313" y="4573"/>
                  </a:moveTo>
                  <a:lnTo>
                    <a:pt x="87313" y="4573"/>
                  </a:lnTo>
                  <a:lnTo>
                    <a:pt x="83099" y="359"/>
                  </a:lnTo>
                  <a:lnTo>
                    <a:pt x="81858" y="0"/>
                  </a:lnTo>
                  <a:lnTo>
                    <a:pt x="81031" y="642"/>
                  </a:lnTo>
                  <a:lnTo>
                    <a:pt x="80479" y="1953"/>
                  </a:lnTo>
                  <a:lnTo>
                    <a:pt x="75162" y="3408"/>
                  </a:lnTo>
                  <a:lnTo>
                    <a:pt x="66919" y="4937"/>
                  </a:lnTo>
                  <a:lnTo>
                    <a:pt x="44903" y="10753"/>
                  </a:lnTo>
                  <a:lnTo>
                    <a:pt x="0" y="125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11"/>
            <p:cNvSpPr/>
            <p:nvPr>
              <p:custDataLst>
                <p:tags r:id="rId95"/>
              </p:custDataLst>
            </p:nvPr>
          </p:nvSpPr>
          <p:spPr>
            <a:xfrm>
              <a:off x="5167313" y="1087438"/>
              <a:ext cx="7938" cy="134938"/>
            </a:xfrm>
            <a:custGeom>
              <a:avLst/>
              <a:gdLst/>
              <a:ahLst/>
              <a:cxnLst/>
              <a:rect l="0" t="0" r="0" b="0"/>
              <a:pathLst>
                <a:path w="7938" h="134938">
                  <a:moveTo>
                    <a:pt x="0" y="0"/>
                  </a:moveTo>
                  <a:lnTo>
                    <a:pt x="0" y="0"/>
                  </a:lnTo>
                  <a:lnTo>
                    <a:pt x="0" y="33143"/>
                  </a:lnTo>
                  <a:lnTo>
                    <a:pt x="0" y="68348"/>
                  </a:lnTo>
                  <a:lnTo>
                    <a:pt x="7937" y="134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12"/>
            <p:cNvSpPr/>
            <p:nvPr>
              <p:custDataLst>
                <p:tags r:id="rId96"/>
              </p:custDataLst>
            </p:nvPr>
          </p:nvSpPr>
          <p:spPr>
            <a:xfrm>
              <a:off x="4945062" y="968500"/>
              <a:ext cx="119064" cy="126876"/>
            </a:xfrm>
            <a:custGeom>
              <a:avLst/>
              <a:gdLst/>
              <a:ahLst/>
              <a:cxnLst/>
              <a:rect l="0" t="0" r="0" b="0"/>
              <a:pathLst>
                <a:path w="119064" h="126876">
                  <a:moveTo>
                    <a:pt x="0" y="15750"/>
                  </a:moveTo>
                  <a:lnTo>
                    <a:pt x="0" y="15750"/>
                  </a:lnTo>
                  <a:lnTo>
                    <a:pt x="13539" y="3093"/>
                  </a:lnTo>
                  <a:lnTo>
                    <a:pt x="18659" y="1305"/>
                  </a:lnTo>
                  <a:lnTo>
                    <a:pt x="52290" y="0"/>
                  </a:lnTo>
                  <a:lnTo>
                    <a:pt x="68606" y="4126"/>
                  </a:lnTo>
                  <a:lnTo>
                    <a:pt x="80399" y="10934"/>
                  </a:lnTo>
                  <a:lnTo>
                    <a:pt x="84240" y="20665"/>
                  </a:lnTo>
                  <a:lnTo>
                    <a:pt x="85065" y="33809"/>
                  </a:lnTo>
                  <a:lnTo>
                    <a:pt x="82492" y="48471"/>
                  </a:lnTo>
                  <a:lnTo>
                    <a:pt x="71871" y="67386"/>
                  </a:lnTo>
                  <a:lnTo>
                    <a:pt x="47025" y="88698"/>
                  </a:lnTo>
                  <a:lnTo>
                    <a:pt x="14291" y="107140"/>
                  </a:lnTo>
                  <a:lnTo>
                    <a:pt x="2056" y="110492"/>
                  </a:lnTo>
                  <a:lnTo>
                    <a:pt x="1371" y="109779"/>
                  </a:lnTo>
                  <a:lnTo>
                    <a:pt x="609" y="106636"/>
                  </a:lnTo>
                  <a:lnTo>
                    <a:pt x="2622" y="102299"/>
                  </a:lnTo>
                  <a:lnTo>
                    <a:pt x="15315" y="88114"/>
                  </a:lnTo>
                  <a:lnTo>
                    <a:pt x="24739" y="83190"/>
                  </a:lnTo>
                  <a:lnTo>
                    <a:pt x="49377" y="80028"/>
                  </a:lnTo>
                  <a:lnTo>
                    <a:pt x="67742" y="83694"/>
                  </a:lnTo>
                  <a:lnTo>
                    <a:pt x="84355" y="94580"/>
                  </a:lnTo>
                  <a:lnTo>
                    <a:pt x="90408" y="101644"/>
                  </a:lnTo>
                  <a:lnTo>
                    <a:pt x="92022" y="104763"/>
                  </a:lnTo>
                  <a:lnTo>
                    <a:pt x="119063" y="126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13"/>
            <p:cNvSpPr/>
            <p:nvPr>
              <p:custDataLst>
                <p:tags r:id="rId97"/>
              </p:custDataLst>
            </p:nvPr>
          </p:nvSpPr>
          <p:spPr>
            <a:xfrm>
              <a:off x="4767308" y="1091585"/>
              <a:ext cx="185693" cy="138728"/>
            </a:xfrm>
            <a:custGeom>
              <a:avLst/>
              <a:gdLst/>
              <a:ahLst/>
              <a:cxnLst/>
              <a:rect l="0" t="0" r="0" b="0"/>
              <a:pathLst>
                <a:path w="185693" h="138728">
                  <a:moveTo>
                    <a:pt x="138067" y="19665"/>
                  </a:moveTo>
                  <a:lnTo>
                    <a:pt x="138067" y="19665"/>
                  </a:lnTo>
                  <a:lnTo>
                    <a:pt x="130848" y="13328"/>
                  </a:lnTo>
                  <a:lnTo>
                    <a:pt x="122805" y="8617"/>
                  </a:lnTo>
                  <a:lnTo>
                    <a:pt x="86074" y="0"/>
                  </a:lnTo>
                  <a:lnTo>
                    <a:pt x="74977" y="48"/>
                  </a:lnTo>
                  <a:lnTo>
                    <a:pt x="40501" y="12096"/>
                  </a:lnTo>
                  <a:lnTo>
                    <a:pt x="27676" y="18065"/>
                  </a:lnTo>
                  <a:lnTo>
                    <a:pt x="15498" y="31342"/>
                  </a:lnTo>
                  <a:lnTo>
                    <a:pt x="719" y="61064"/>
                  </a:lnTo>
                  <a:lnTo>
                    <a:pt x="0" y="71285"/>
                  </a:lnTo>
                  <a:lnTo>
                    <a:pt x="6725" y="89246"/>
                  </a:lnTo>
                  <a:lnTo>
                    <a:pt x="13994" y="100352"/>
                  </a:lnTo>
                  <a:lnTo>
                    <a:pt x="25947" y="109228"/>
                  </a:lnTo>
                  <a:lnTo>
                    <a:pt x="44874" y="113230"/>
                  </a:lnTo>
                  <a:lnTo>
                    <a:pt x="79546" y="108245"/>
                  </a:lnTo>
                  <a:lnTo>
                    <a:pt x="110870" y="96213"/>
                  </a:lnTo>
                  <a:lnTo>
                    <a:pt x="119512" y="88670"/>
                  </a:lnTo>
                  <a:lnTo>
                    <a:pt x="125410" y="79438"/>
                  </a:lnTo>
                  <a:lnTo>
                    <a:pt x="129197" y="59139"/>
                  </a:lnTo>
                  <a:lnTo>
                    <a:pt x="130114" y="36139"/>
                  </a:lnTo>
                  <a:lnTo>
                    <a:pt x="130125" y="39931"/>
                  </a:lnTo>
                  <a:lnTo>
                    <a:pt x="132480" y="44253"/>
                  </a:lnTo>
                  <a:lnTo>
                    <a:pt x="136466" y="50878"/>
                  </a:lnTo>
                  <a:lnTo>
                    <a:pt x="153001" y="84139"/>
                  </a:lnTo>
                  <a:lnTo>
                    <a:pt x="185692" y="1387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14"/>
            <p:cNvSpPr/>
            <p:nvPr>
              <p:custDataLst>
                <p:tags r:id="rId98"/>
              </p:custDataLst>
            </p:nvPr>
          </p:nvSpPr>
          <p:spPr>
            <a:xfrm>
              <a:off x="4905375" y="1127125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43"/>
          <p:cNvGrpSpPr/>
          <p:nvPr/>
        </p:nvGrpSpPr>
        <p:grpSpPr>
          <a:xfrm>
            <a:off x="4107831" y="1717865"/>
            <a:ext cx="3200250" cy="1028511"/>
            <a:chOff x="4107831" y="1717865"/>
            <a:chExt cx="3200250" cy="1028511"/>
          </a:xfrm>
        </p:grpSpPr>
        <p:sp>
          <p:nvSpPr>
            <p:cNvPr id="32" name="SMARTInkShape-215"/>
            <p:cNvSpPr/>
            <p:nvPr>
              <p:custDataLst>
                <p:tags r:id="rId62"/>
              </p:custDataLst>
            </p:nvPr>
          </p:nvSpPr>
          <p:spPr>
            <a:xfrm>
              <a:off x="7040562" y="1717865"/>
              <a:ext cx="267519" cy="869761"/>
            </a:xfrm>
            <a:custGeom>
              <a:avLst/>
              <a:gdLst/>
              <a:ahLst/>
              <a:cxnLst/>
              <a:rect l="0" t="0" r="0" b="0"/>
              <a:pathLst>
                <a:path w="267519" h="869761">
                  <a:moveTo>
                    <a:pt x="47625" y="4573"/>
                  </a:moveTo>
                  <a:lnTo>
                    <a:pt x="47625" y="4573"/>
                  </a:lnTo>
                  <a:lnTo>
                    <a:pt x="43412" y="359"/>
                  </a:lnTo>
                  <a:lnTo>
                    <a:pt x="42171" y="0"/>
                  </a:lnTo>
                  <a:lnTo>
                    <a:pt x="41343" y="642"/>
                  </a:lnTo>
                  <a:lnTo>
                    <a:pt x="40424" y="3707"/>
                  </a:lnTo>
                  <a:lnTo>
                    <a:pt x="40015" y="8010"/>
                  </a:lnTo>
                  <a:lnTo>
                    <a:pt x="42186" y="12862"/>
                  </a:lnTo>
                  <a:lnTo>
                    <a:pt x="46090" y="19722"/>
                  </a:lnTo>
                  <a:lnTo>
                    <a:pt x="60953" y="55313"/>
                  </a:lnTo>
                  <a:lnTo>
                    <a:pt x="78310" y="92295"/>
                  </a:lnTo>
                  <a:lnTo>
                    <a:pt x="92752" y="124598"/>
                  </a:lnTo>
                  <a:lnTo>
                    <a:pt x="111677" y="161683"/>
                  </a:lnTo>
                  <a:lnTo>
                    <a:pt x="127163" y="191353"/>
                  </a:lnTo>
                  <a:lnTo>
                    <a:pt x="142924" y="225720"/>
                  </a:lnTo>
                  <a:lnTo>
                    <a:pt x="161116" y="260598"/>
                  </a:lnTo>
                  <a:lnTo>
                    <a:pt x="180913" y="298860"/>
                  </a:lnTo>
                  <a:lnTo>
                    <a:pt x="197949" y="338125"/>
                  </a:lnTo>
                  <a:lnTo>
                    <a:pt x="214168" y="377688"/>
                  </a:lnTo>
                  <a:lnTo>
                    <a:pt x="227794" y="417338"/>
                  </a:lnTo>
                  <a:lnTo>
                    <a:pt x="237415" y="457014"/>
                  </a:lnTo>
                  <a:lnTo>
                    <a:pt x="245853" y="496698"/>
                  </a:lnTo>
                  <a:lnTo>
                    <a:pt x="253938" y="536385"/>
                  </a:lnTo>
                  <a:lnTo>
                    <a:pt x="261919" y="576073"/>
                  </a:lnTo>
                  <a:lnTo>
                    <a:pt x="267518" y="613408"/>
                  </a:lnTo>
                  <a:lnTo>
                    <a:pt x="266825" y="649165"/>
                  </a:lnTo>
                  <a:lnTo>
                    <a:pt x="263387" y="685336"/>
                  </a:lnTo>
                  <a:lnTo>
                    <a:pt x="258010" y="724949"/>
                  </a:lnTo>
                  <a:lnTo>
                    <a:pt x="247574" y="757371"/>
                  </a:lnTo>
                  <a:lnTo>
                    <a:pt x="219272" y="792687"/>
                  </a:lnTo>
                  <a:lnTo>
                    <a:pt x="202749" y="807922"/>
                  </a:lnTo>
                  <a:lnTo>
                    <a:pt x="163887" y="827108"/>
                  </a:lnTo>
                  <a:lnTo>
                    <a:pt x="126632" y="840614"/>
                  </a:lnTo>
                  <a:lnTo>
                    <a:pt x="101555" y="845929"/>
                  </a:lnTo>
                  <a:lnTo>
                    <a:pt x="64487" y="853879"/>
                  </a:lnTo>
                  <a:lnTo>
                    <a:pt x="0" y="8697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16"/>
            <p:cNvSpPr/>
            <p:nvPr>
              <p:custDataLst>
                <p:tags r:id="rId63"/>
              </p:custDataLst>
            </p:nvPr>
          </p:nvSpPr>
          <p:spPr>
            <a:xfrm>
              <a:off x="6286910" y="2332711"/>
              <a:ext cx="315214" cy="159492"/>
            </a:xfrm>
            <a:custGeom>
              <a:avLst/>
              <a:gdLst/>
              <a:ahLst/>
              <a:cxnLst/>
              <a:rect l="0" t="0" r="0" b="0"/>
              <a:pathLst>
                <a:path w="315214" h="159492">
                  <a:moveTo>
                    <a:pt x="71028" y="112039"/>
                  </a:moveTo>
                  <a:lnTo>
                    <a:pt x="71028" y="112039"/>
                  </a:lnTo>
                  <a:lnTo>
                    <a:pt x="75241" y="112039"/>
                  </a:lnTo>
                  <a:lnTo>
                    <a:pt x="76482" y="111157"/>
                  </a:lnTo>
                  <a:lnTo>
                    <a:pt x="77309" y="109687"/>
                  </a:lnTo>
                  <a:lnTo>
                    <a:pt x="78638" y="100991"/>
                  </a:lnTo>
                  <a:lnTo>
                    <a:pt x="77864" y="99382"/>
                  </a:lnTo>
                  <a:lnTo>
                    <a:pt x="76467" y="98309"/>
                  </a:lnTo>
                  <a:lnTo>
                    <a:pt x="72563" y="97117"/>
                  </a:lnTo>
                  <a:lnTo>
                    <a:pt x="51870" y="96290"/>
                  </a:lnTo>
                  <a:lnTo>
                    <a:pt x="34581" y="100415"/>
                  </a:lnTo>
                  <a:lnTo>
                    <a:pt x="10715" y="117446"/>
                  </a:lnTo>
                  <a:lnTo>
                    <a:pt x="4258" y="127654"/>
                  </a:lnTo>
                  <a:lnTo>
                    <a:pt x="511" y="146024"/>
                  </a:lnTo>
                  <a:lnTo>
                    <a:pt x="0" y="153014"/>
                  </a:lnTo>
                  <a:lnTo>
                    <a:pt x="1627" y="155230"/>
                  </a:lnTo>
                  <a:lnTo>
                    <a:pt x="8139" y="157693"/>
                  </a:lnTo>
                  <a:lnTo>
                    <a:pt x="25869" y="159491"/>
                  </a:lnTo>
                  <a:lnTo>
                    <a:pt x="33612" y="154883"/>
                  </a:lnTo>
                  <a:lnTo>
                    <a:pt x="42051" y="146956"/>
                  </a:lnTo>
                  <a:lnTo>
                    <a:pt x="57467" y="126556"/>
                  </a:lnTo>
                  <a:lnTo>
                    <a:pt x="62943" y="122901"/>
                  </a:lnTo>
                  <a:lnTo>
                    <a:pt x="69431" y="120554"/>
                  </a:lnTo>
                  <a:lnTo>
                    <a:pt x="92983" y="144743"/>
                  </a:lnTo>
                  <a:lnTo>
                    <a:pt x="113516" y="155802"/>
                  </a:lnTo>
                  <a:lnTo>
                    <a:pt x="124013" y="157948"/>
                  </a:lnTo>
                  <a:lnTo>
                    <a:pt x="134558" y="156549"/>
                  </a:lnTo>
                  <a:lnTo>
                    <a:pt x="139840" y="154942"/>
                  </a:lnTo>
                  <a:lnTo>
                    <a:pt x="148060" y="148452"/>
                  </a:lnTo>
                  <a:lnTo>
                    <a:pt x="154653" y="138806"/>
                  </a:lnTo>
                  <a:lnTo>
                    <a:pt x="162441" y="119382"/>
                  </a:lnTo>
                  <a:lnTo>
                    <a:pt x="165772" y="82715"/>
                  </a:lnTo>
                  <a:lnTo>
                    <a:pt x="166178" y="45327"/>
                  </a:lnTo>
                  <a:lnTo>
                    <a:pt x="166269" y="9404"/>
                  </a:lnTo>
                  <a:lnTo>
                    <a:pt x="166274" y="0"/>
                  </a:lnTo>
                  <a:lnTo>
                    <a:pt x="167158" y="8090"/>
                  </a:lnTo>
                  <a:lnTo>
                    <a:pt x="177325" y="41547"/>
                  </a:lnTo>
                  <a:lnTo>
                    <a:pt x="187800" y="74131"/>
                  </a:lnTo>
                  <a:lnTo>
                    <a:pt x="195243" y="110509"/>
                  </a:lnTo>
                  <a:lnTo>
                    <a:pt x="197995" y="142919"/>
                  </a:lnTo>
                  <a:lnTo>
                    <a:pt x="198908" y="119289"/>
                  </a:lnTo>
                  <a:lnTo>
                    <a:pt x="202240" y="111439"/>
                  </a:lnTo>
                  <a:lnTo>
                    <a:pt x="218039" y="90151"/>
                  </a:lnTo>
                  <a:lnTo>
                    <a:pt x="219306" y="86863"/>
                  </a:lnTo>
                  <a:lnTo>
                    <a:pt x="222797" y="84672"/>
                  </a:lnTo>
                  <a:lnTo>
                    <a:pt x="240350" y="81588"/>
                  </a:lnTo>
                  <a:lnTo>
                    <a:pt x="262308" y="81556"/>
                  </a:lnTo>
                  <a:lnTo>
                    <a:pt x="282925" y="86740"/>
                  </a:lnTo>
                  <a:lnTo>
                    <a:pt x="286376" y="88999"/>
                  </a:lnTo>
                  <a:lnTo>
                    <a:pt x="291974" y="93862"/>
                  </a:lnTo>
                  <a:lnTo>
                    <a:pt x="300342" y="98962"/>
                  </a:lnTo>
                  <a:lnTo>
                    <a:pt x="307589" y="108873"/>
                  </a:lnTo>
                  <a:lnTo>
                    <a:pt x="314274" y="126976"/>
                  </a:lnTo>
                  <a:lnTo>
                    <a:pt x="315213" y="132580"/>
                  </a:lnTo>
                  <a:lnTo>
                    <a:pt x="314075" y="138080"/>
                  </a:lnTo>
                  <a:lnTo>
                    <a:pt x="308106" y="148895"/>
                  </a:lnTo>
                  <a:lnTo>
                    <a:pt x="304045" y="152485"/>
                  </a:lnTo>
                  <a:lnTo>
                    <a:pt x="294829" y="156473"/>
                  </a:lnTo>
                  <a:lnTo>
                    <a:pt x="259107" y="159244"/>
                  </a:lnTo>
                  <a:lnTo>
                    <a:pt x="254622" y="159384"/>
                  </a:lnTo>
                  <a:lnTo>
                    <a:pt x="221840" y="143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17"/>
            <p:cNvSpPr/>
            <p:nvPr>
              <p:custDataLst>
                <p:tags r:id="rId64"/>
              </p:custDataLst>
            </p:nvPr>
          </p:nvSpPr>
          <p:spPr>
            <a:xfrm>
              <a:off x="5997902" y="2311003"/>
              <a:ext cx="217162" cy="189311"/>
            </a:xfrm>
            <a:custGeom>
              <a:avLst/>
              <a:gdLst/>
              <a:ahLst/>
              <a:cxnLst/>
              <a:rect l="0" t="0" r="0" b="0"/>
              <a:pathLst>
                <a:path w="217162" h="189311">
                  <a:moveTo>
                    <a:pt x="2848" y="38497"/>
                  </a:moveTo>
                  <a:lnTo>
                    <a:pt x="2848" y="38497"/>
                  </a:lnTo>
                  <a:lnTo>
                    <a:pt x="2848" y="34283"/>
                  </a:lnTo>
                  <a:lnTo>
                    <a:pt x="5200" y="29863"/>
                  </a:lnTo>
                  <a:lnTo>
                    <a:pt x="13895" y="19838"/>
                  </a:lnTo>
                  <a:lnTo>
                    <a:pt x="31325" y="9365"/>
                  </a:lnTo>
                  <a:lnTo>
                    <a:pt x="58534" y="374"/>
                  </a:lnTo>
                  <a:lnTo>
                    <a:pt x="84697" y="0"/>
                  </a:lnTo>
                  <a:lnTo>
                    <a:pt x="118218" y="7505"/>
                  </a:lnTo>
                  <a:lnTo>
                    <a:pt x="147000" y="20076"/>
                  </a:lnTo>
                  <a:lnTo>
                    <a:pt x="184217" y="44785"/>
                  </a:lnTo>
                  <a:lnTo>
                    <a:pt x="189906" y="47981"/>
                  </a:lnTo>
                  <a:lnTo>
                    <a:pt x="198580" y="58587"/>
                  </a:lnTo>
                  <a:lnTo>
                    <a:pt x="211334" y="91168"/>
                  </a:lnTo>
                  <a:lnTo>
                    <a:pt x="215434" y="112802"/>
                  </a:lnTo>
                  <a:lnTo>
                    <a:pt x="211690" y="127084"/>
                  </a:lnTo>
                  <a:lnTo>
                    <a:pt x="199126" y="149383"/>
                  </a:lnTo>
                  <a:lnTo>
                    <a:pt x="186632" y="163564"/>
                  </a:lnTo>
                  <a:lnTo>
                    <a:pt x="149347" y="183616"/>
                  </a:lnTo>
                  <a:lnTo>
                    <a:pt x="116486" y="188185"/>
                  </a:lnTo>
                  <a:lnTo>
                    <a:pt x="81334" y="189161"/>
                  </a:lnTo>
                  <a:lnTo>
                    <a:pt x="44842" y="188398"/>
                  </a:lnTo>
                  <a:lnTo>
                    <a:pt x="21171" y="182964"/>
                  </a:lnTo>
                  <a:lnTo>
                    <a:pt x="7787" y="175768"/>
                  </a:lnTo>
                  <a:lnTo>
                    <a:pt x="1221" y="170650"/>
                  </a:lnTo>
                  <a:lnTo>
                    <a:pt x="0" y="167168"/>
                  </a:lnTo>
                  <a:lnTo>
                    <a:pt x="994" y="158596"/>
                  </a:lnTo>
                  <a:lnTo>
                    <a:pt x="6513" y="143854"/>
                  </a:lnTo>
                  <a:lnTo>
                    <a:pt x="15942" y="135887"/>
                  </a:lnTo>
                  <a:lnTo>
                    <a:pt x="31422" y="128795"/>
                  </a:lnTo>
                  <a:lnTo>
                    <a:pt x="59200" y="121629"/>
                  </a:lnTo>
                  <a:lnTo>
                    <a:pt x="91484" y="129299"/>
                  </a:lnTo>
                  <a:lnTo>
                    <a:pt x="127670" y="141796"/>
                  </a:lnTo>
                  <a:lnTo>
                    <a:pt x="161475" y="161265"/>
                  </a:lnTo>
                  <a:lnTo>
                    <a:pt x="179298" y="174630"/>
                  </a:lnTo>
                  <a:lnTo>
                    <a:pt x="217161" y="1893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18"/>
            <p:cNvSpPr/>
            <p:nvPr>
              <p:custDataLst>
                <p:tags r:id="rId65"/>
              </p:custDataLst>
            </p:nvPr>
          </p:nvSpPr>
          <p:spPr>
            <a:xfrm>
              <a:off x="5738813" y="2174883"/>
              <a:ext cx="1444625" cy="46518"/>
            </a:xfrm>
            <a:custGeom>
              <a:avLst/>
              <a:gdLst/>
              <a:ahLst/>
              <a:cxnLst/>
              <a:rect l="0" t="0" r="0" b="0"/>
              <a:pathLst>
                <a:path w="1444625" h="46518">
                  <a:moveTo>
                    <a:pt x="1444624" y="39679"/>
                  </a:moveTo>
                  <a:lnTo>
                    <a:pt x="1444624" y="39679"/>
                  </a:lnTo>
                  <a:lnTo>
                    <a:pt x="1436196" y="39679"/>
                  </a:lnTo>
                  <a:lnTo>
                    <a:pt x="1429708" y="42031"/>
                  </a:lnTo>
                  <a:lnTo>
                    <a:pt x="1426742" y="43893"/>
                  </a:lnTo>
                  <a:lnTo>
                    <a:pt x="1414142" y="46513"/>
                  </a:lnTo>
                  <a:lnTo>
                    <a:pt x="1382290" y="46517"/>
                  </a:lnTo>
                  <a:lnTo>
                    <a:pt x="1347252" y="41291"/>
                  </a:lnTo>
                  <a:lnTo>
                    <a:pt x="1315050" y="39998"/>
                  </a:lnTo>
                  <a:lnTo>
                    <a:pt x="1279028" y="39742"/>
                  </a:lnTo>
                  <a:lnTo>
                    <a:pt x="1240294" y="39692"/>
                  </a:lnTo>
                  <a:lnTo>
                    <a:pt x="1210339" y="39683"/>
                  </a:lnTo>
                  <a:lnTo>
                    <a:pt x="1171183" y="39680"/>
                  </a:lnTo>
                  <a:lnTo>
                    <a:pt x="1133123" y="37328"/>
                  </a:lnTo>
                  <a:lnTo>
                    <a:pt x="1098034" y="33397"/>
                  </a:lnTo>
                  <a:lnTo>
                    <a:pt x="1069216" y="31595"/>
                  </a:lnTo>
                  <a:lnTo>
                    <a:pt x="1038769" y="27855"/>
                  </a:lnTo>
                  <a:lnTo>
                    <a:pt x="1004519" y="25005"/>
                  </a:lnTo>
                  <a:lnTo>
                    <a:pt x="973400" y="24160"/>
                  </a:lnTo>
                  <a:lnTo>
                    <a:pt x="936735" y="18420"/>
                  </a:lnTo>
                  <a:lnTo>
                    <a:pt x="904123" y="15741"/>
                  </a:lnTo>
                  <a:lnTo>
                    <a:pt x="873378" y="11989"/>
                  </a:lnTo>
                  <a:lnTo>
                    <a:pt x="839135" y="9734"/>
                  </a:lnTo>
                  <a:lnTo>
                    <a:pt x="806866" y="8732"/>
                  </a:lnTo>
                  <a:lnTo>
                    <a:pt x="772941" y="8167"/>
                  </a:lnTo>
                  <a:lnTo>
                    <a:pt x="740939" y="8000"/>
                  </a:lnTo>
                  <a:lnTo>
                    <a:pt x="706468" y="7950"/>
                  </a:lnTo>
                  <a:lnTo>
                    <a:pt x="675289" y="7939"/>
                  </a:lnTo>
                  <a:lnTo>
                    <a:pt x="639881" y="7932"/>
                  </a:lnTo>
                  <a:lnTo>
                    <a:pt x="608419" y="7930"/>
                  </a:lnTo>
                  <a:lnTo>
                    <a:pt x="571639" y="2475"/>
                  </a:lnTo>
                  <a:lnTo>
                    <a:pt x="539889" y="728"/>
                  </a:lnTo>
                  <a:lnTo>
                    <a:pt x="512471" y="319"/>
                  </a:lnTo>
                  <a:lnTo>
                    <a:pt x="480295" y="138"/>
                  </a:lnTo>
                  <a:lnTo>
                    <a:pt x="449825" y="57"/>
                  </a:lnTo>
                  <a:lnTo>
                    <a:pt x="418345" y="11"/>
                  </a:lnTo>
                  <a:lnTo>
                    <a:pt x="388484" y="0"/>
                  </a:lnTo>
                  <a:lnTo>
                    <a:pt x="359337" y="2347"/>
                  </a:lnTo>
                  <a:lnTo>
                    <a:pt x="322840" y="6275"/>
                  </a:lnTo>
                  <a:lnTo>
                    <a:pt x="290565" y="7439"/>
                  </a:lnTo>
                  <a:lnTo>
                    <a:pt x="253074" y="7784"/>
                  </a:lnTo>
                  <a:lnTo>
                    <a:pt x="213541" y="7901"/>
                  </a:lnTo>
                  <a:lnTo>
                    <a:pt x="176073" y="7923"/>
                  </a:lnTo>
                  <a:lnTo>
                    <a:pt x="139404" y="7929"/>
                  </a:lnTo>
                  <a:lnTo>
                    <a:pt x="102730" y="8811"/>
                  </a:lnTo>
                  <a:lnTo>
                    <a:pt x="67313" y="15131"/>
                  </a:lnTo>
                  <a:lnTo>
                    <a:pt x="30574" y="16684"/>
                  </a:lnTo>
                  <a:lnTo>
                    <a:pt x="0" y="23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19"/>
            <p:cNvSpPr/>
            <p:nvPr>
              <p:custDataLst>
                <p:tags r:id="rId66"/>
              </p:custDataLst>
            </p:nvPr>
          </p:nvSpPr>
          <p:spPr>
            <a:xfrm>
              <a:off x="6778624" y="1837662"/>
              <a:ext cx="87315" cy="138776"/>
            </a:xfrm>
            <a:custGeom>
              <a:avLst/>
              <a:gdLst/>
              <a:ahLst/>
              <a:cxnLst/>
              <a:rect l="0" t="0" r="0" b="0"/>
              <a:pathLst>
                <a:path w="87315" h="138776">
                  <a:moveTo>
                    <a:pt x="0" y="11775"/>
                  </a:moveTo>
                  <a:lnTo>
                    <a:pt x="0" y="11775"/>
                  </a:lnTo>
                  <a:lnTo>
                    <a:pt x="11049" y="727"/>
                  </a:lnTo>
                  <a:lnTo>
                    <a:pt x="14421" y="0"/>
                  </a:lnTo>
                  <a:lnTo>
                    <a:pt x="22873" y="1545"/>
                  </a:lnTo>
                  <a:lnTo>
                    <a:pt x="53067" y="14684"/>
                  </a:lnTo>
                  <a:lnTo>
                    <a:pt x="80467" y="37154"/>
                  </a:lnTo>
                  <a:lnTo>
                    <a:pt x="84270" y="45397"/>
                  </a:lnTo>
                  <a:lnTo>
                    <a:pt x="86713" y="69275"/>
                  </a:lnTo>
                  <a:lnTo>
                    <a:pt x="82342" y="81722"/>
                  </a:lnTo>
                  <a:lnTo>
                    <a:pt x="78707" y="87511"/>
                  </a:lnTo>
                  <a:lnTo>
                    <a:pt x="74520" y="91370"/>
                  </a:lnTo>
                  <a:lnTo>
                    <a:pt x="65164" y="95658"/>
                  </a:lnTo>
                  <a:lnTo>
                    <a:pt x="27476" y="98787"/>
                  </a:lnTo>
                  <a:lnTo>
                    <a:pt x="10060" y="99061"/>
                  </a:lnTo>
                  <a:lnTo>
                    <a:pt x="10235" y="98188"/>
                  </a:lnTo>
                  <a:lnTo>
                    <a:pt x="19173" y="88038"/>
                  </a:lnTo>
                  <a:lnTo>
                    <a:pt x="22483" y="87311"/>
                  </a:lnTo>
                  <a:lnTo>
                    <a:pt x="41288" y="90471"/>
                  </a:lnTo>
                  <a:lnTo>
                    <a:pt x="54175" y="99377"/>
                  </a:lnTo>
                  <a:lnTo>
                    <a:pt x="87314" y="138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20"/>
            <p:cNvSpPr/>
            <p:nvPr>
              <p:custDataLst>
                <p:tags r:id="rId67"/>
              </p:custDataLst>
            </p:nvPr>
          </p:nvSpPr>
          <p:spPr>
            <a:xfrm>
              <a:off x="6660225" y="1992312"/>
              <a:ext cx="118400" cy="102587"/>
            </a:xfrm>
            <a:custGeom>
              <a:avLst/>
              <a:gdLst/>
              <a:ahLst/>
              <a:cxnLst/>
              <a:rect l="0" t="0" r="0" b="0"/>
              <a:pathLst>
                <a:path w="118400" h="102587">
                  <a:moveTo>
                    <a:pt x="54900" y="0"/>
                  </a:moveTo>
                  <a:lnTo>
                    <a:pt x="54900" y="0"/>
                  </a:lnTo>
                  <a:lnTo>
                    <a:pt x="46472" y="0"/>
                  </a:lnTo>
                  <a:lnTo>
                    <a:pt x="39983" y="2352"/>
                  </a:lnTo>
                  <a:lnTo>
                    <a:pt x="10669" y="18434"/>
                  </a:lnTo>
                  <a:lnTo>
                    <a:pt x="4374" y="27596"/>
                  </a:lnTo>
                  <a:lnTo>
                    <a:pt x="830" y="42671"/>
                  </a:lnTo>
                  <a:lnTo>
                    <a:pt x="0" y="53067"/>
                  </a:lnTo>
                  <a:lnTo>
                    <a:pt x="4336" y="63567"/>
                  </a:lnTo>
                  <a:lnTo>
                    <a:pt x="21492" y="84680"/>
                  </a:lnTo>
                  <a:lnTo>
                    <a:pt x="40885" y="96332"/>
                  </a:lnTo>
                  <a:lnTo>
                    <a:pt x="54961" y="101157"/>
                  </a:lnTo>
                  <a:lnTo>
                    <a:pt x="73145" y="102586"/>
                  </a:lnTo>
                  <a:lnTo>
                    <a:pt x="91075" y="98796"/>
                  </a:lnTo>
                  <a:lnTo>
                    <a:pt x="118399" y="7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21"/>
            <p:cNvSpPr/>
            <p:nvPr>
              <p:custDataLst>
                <p:tags r:id="rId68"/>
              </p:custDataLst>
            </p:nvPr>
          </p:nvSpPr>
          <p:spPr>
            <a:xfrm>
              <a:off x="6461125" y="2016125"/>
              <a:ext cx="103188" cy="7938"/>
            </a:xfrm>
            <a:custGeom>
              <a:avLst/>
              <a:gdLst/>
              <a:ahLst/>
              <a:cxnLst/>
              <a:rect l="0" t="0" r="0" b="0"/>
              <a:pathLst>
                <a:path w="103188" h="7938">
                  <a:moveTo>
                    <a:pt x="103187" y="0"/>
                  </a:moveTo>
                  <a:lnTo>
                    <a:pt x="103187" y="0"/>
                  </a:lnTo>
                  <a:lnTo>
                    <a:pt x="74258" y="6834"/>
                  </a:lnTo>
                  <a:lnTo>
                    <a:pt x="39014" y="7792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22"/>
            <p:cNvSpPr/>
            <p:nvPr>
              <p:custDataLst>
                <p:tags r:id="rId69"/>
              </p:custDataLst>
            </p:nvPr>
          </p:nvSpPr>
          <p:spPr>
            <a:xfrm>
              <a:off x="6326187" y="1849764"/>
              <a:ext cx="102325" cy="118737"/>
            </a:xfrm>
            <a:custGeom>
              <a:avLst/>
              <a:gdLst/>
              <a:ahLst/>
              <a:cxnLst/>
              <a:rect l="0" t="0" r="0" b="0"/>
              <a:pathLst>
                <a:path w="102325" h="118737">
                  <a:moveTo>
                    <a:pt x="0" y="7611"/>
                  </a:moveTo>
                  <a:lnTo>
                    <a:pt x="0" y="7611"/>
                  </a:lnTo>
                  <a:lnTo>
                    <a:pt x="8428" y="3397"/>
                  </a:lnTo>
                  <a:lnTo>
                    <a:pt x="44151" y="0"/>
                  </a:lnTo>
                  <a:lnTo>
                    <a:pt x="64823" y="8198"/>
                  </a:lnTo>
                  <a:lnTo>
                    <a:pt x="75259" y="16985"/>
                  </a:lnTo>
                  <a:lnTo>
                    <a:pt x="98820" y="45073"/>
                  </a:lnTo>
                  <a:lnTo>
                    <a:pt x="101246" y="52483"/>
                  </a:lnTo>
                  <a:lnTo>
                    <a:pt x="102324" y="61656"/>
                  </a:lnTo>
                  <a:lnTo>
                    <a:pt x="98719" y="76737"/>
                  </a:lnTo>
                  <a:lnTo>
                    <a:pt x="89736" y="84783"/>
                  </a:lnTo>
                  <a:lnTo>
                    <a:pt x="77807" y="90416"/>
                  </a:lnTo>
                  <a:lnTo>
                    <a:pt x="46199" y="94330"/>
                  </a:lnTo>
                  <a:lnTo>
                    <a:pt x="35820" y="92308"/>
                  </a:lnTo>
                  <a:lnTo>
                    <a:pt x="24515" y="87297"/>
                  </a:lnTo>
                  <a:lnTo>
                    <a:pt x="28235" y="87078"/>
                  </a:lnTo>
                  <a:lnTo>
                    <a:pt x="43350" y="91227"/>
                  </a:lnTo>
                  <a:lnTo>
                    <a:pt x="87313" y="1187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23"/>
            <p:cNvSpPr/>
            <p:nvPr>
              <p:custDataLst>
                <p:tags r:id="rId70"/>
              </p:custDataLst>
            </p:nvPr>
          </p:nvSpPr>
          <p:spPr>
            <a:xfrm>
              <a:off x="6183312" y="1912938"/>
              <a:ext cx="132583" cy="174625"/>
            </a:xfrm>
            <a:custGeom>
              <a:avLst/>
              <a:gdLst/>
              <a:ahLst/>
              <a:cxnLst/>
              <a:rect l="0" t="0" r="0" b="0"/>
              <a:pathLst>
                <a:path w="132583" h="174625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2352" y="8634"/>
                  </a:lnTo>
                  <a:lnTo>
                    <a:pt x="20376" y="29131"/>
                  </a:lnTo>
                  <a:lnTo>
                    <a:pt x="35597" y="65819"/>
                  </a:lnTo>
                  <a:lnTo>
                    <a:pt x="37870" y="73643"/>
                  </a:lnTo>
                  <a:lnTo>
                    <a:pt x="39328" y="88826"/>
                  </a:lnTo>
                  <a:lnTo>
                    <a:pt x="40330" y="90967"/>
                  </a:lnTo>
                  <a:lnTo>
                    <a:pt x="41880" y="92394"/>
                  </a:lnTo>
                  <a:lnTo>
                    <a:pt x="43795" y="93346"/>
                  </a:lnTo>
                  <a:lnTo>
                    <a:pt x="45072" y="94863"/>
                  </a:lnTo>
                  <a:lnTo>
                    <a:pt x="46490" y="98899"/>
                  </a:lnTo>
                  <a:lnTo>
                    <a:pt x="47616" y="117829"/>
                  </a:lnTo>
                  <a:lnTo>
                    <a:pt x="46737" y="118240"/>
                  </a:lnTo>
                  <a:lnTo>
                    <a:pt x="39784" y="119053"/>
                  </a:lnTo>
                  <a:lnTo>
                    <a:pt x="39716" y="114845"/>
                  </a:lnTo>
                  <a:lnTo>
                    <a:pt x="43910" y="103799"/>
                  </a:lnTo>
                  <a:lnTo>
                    <a:pt x="50738" y="93569"/>
                  </a:lnTo>
                  <a:lnTo>
                    <a:pt x="62561" y="84952"/>
                  </a:lnTo>
                  <a:lnTo>
                    <a:pt x="77235" y="81027"/>
                  </a:lnTo>
                  <a:lnTo>
                    <a:pt x="87537" y="82461"/>
                  </a:lnTo>
                  <a:lnTo>
                    <a:pt x="112737" y="90567"/>
                  </a:lnTo>
                  <a:lnTo>
                    <a:pt x="123013" y="97872"/>
                  </a:lnTo>
                  <a:lnTo>
                    <a:pt x="129638" y="106998"/>
                  </a:lnTo>
                  <a:lnTo>
                    <a:pt x="132582" y="116934"/>
                  </a:lnTo>
                  <a:lnTo>
                    <a:pt x="131539" y="127230"/>
                  </a:lnTo>
                  <a:lnTo>
                    <a:pt x="127253" y="137685"/>
                  </a:lnTo>
                  <a:lnTo>
                    <a:pt x="109383" y="159841"/>
                  </a:lnTo>
                  <a:lnTo>
                    <a:pt x="79376" y="1746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24"/>
            <p:cNvSpPr/>
            <p:nvPr>
              <p:custDataLst>
                <p:tags r:id="rId71"/>
              </p:custDataLst>
            </p:nvPr>
          </p:nvSpPr>
          <p:spPr>
            <a:xfrm>
              <a:off x="6040437" y="2016125"/>
              <a:ext cx="71439" cy="15876"/>
            </a:xfrm>
            <a:custGeom>
              <a:avLst/>
              <a:gdLst/>
              <a:ahLst/>
              <a:cxnLst/>
              <a:rect l="0" t="0" r="0" b="0"/>
              <a:pathLst>
                <a:path w="71439" h="15876">
                  <a:moveTo>
                    <a:pt x="71438" y="0"/>
                  </a:moveTo>
                  <a:lnTo>
                    <a:pt x="71438" y="0"/>
                  </a:lnTo>
                  <a:lnTo>
                    <a:pt x="67224" y="4214"/>
                  </a:lnTo>
                  <a:lnTo>
                    <a:pt x="60452" y="6283"/>
                  </a:lnTo>
                  <a:lnTo>
                    <a:pt x="24822" y="10246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25"/>
            <p:cNvSpPr/>
            <p:nvPr>
              <p:custDataLst>
                <p:tags r:id="rId72"/>
              </p:custDataLst>
            </p:nvPr>
          </p:nvSpPr>
          <p:spPr>
            <a:xfrm>
              <a:off x="6056313" y="1960563"/>
              <a:ext cx="39688" cy="103188"/>
            </a:xfrm>
            <a:custGeom>
              <a:avLst/>
              <a:gdLst/>
              <a:ahLst/>
              <a:cxnLst/>
              <a:rect l="0" t="0" r="0" b="0"/>
              <a:pathLst>
                <a:path w="39688" h="103188">
                  <a:moveTo>
                    <a:pt x="0" y="0"/>
                  </a:moveTo>
                  <a:lnTo>
                    <a:pt x="0" y="0"/>
                  </a:lnTo>
                  <a:lnTo>
                    <a:pt x="4212" y="0"/>
                  </a:lnTo>
                  <a:lnTo>
                    <a:pt x="8633" y="4703"/>
                  </a:lnTo>
                  <a:lnTo>
                    <a:pt x="18658" y="26309"/>
                  </a:lnTo>
                  <a:lnTo>
                    <a:pt x="29131" y="62392"/>
                  </a:lnTo>
                  <a:lnTo>
                    <a:pt x="39687" y="103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26"/>
            <p:cNvSpPr/>
            <p:nvPr>
              <p:custDataLst>
                <p:tags r:id="rId73"/>
              </p:custDataLst>
            </p:nvPr>
          </p:nvSpPr>
          <p:spPr>
            <a:xfrm>
              <a:off x="5877734" y="1858805"/>
              <a:ext cx="99205" cy="133508"/>
            </a:xfrm>
            <a:custGeom>
              <a:avLst/>
              <a:gdLst/>
              <a:ahLst/>
              <a:cxnLst/>
              <a:rect l="0" t="0" r="0" b="0"/>
              <a:pathLst>
                <a:path w="99205" h="133508">
                  <a:moveTo>
                    <a:pt x="3954" y="14445"/>
                  </a:moveTo>
                  <a:lnTo>
                    <a:pt x="3954" y="14445"/>
                  </a:lnTo>
                  <a:lnTo>
                    <a:pt x="15001" y="3397"/>
                  </a:lnTo>
                  <a:lnTo>
                    <a:pt x="22386" y="715"/>
                  </a:lnTo>
                  <a:lnTo>
                    <a:pt x="26825" y="0"/>
                  </a:lnTo>
                  <a:lnTo>
                    <a:pt x="36461" y="1557"/>
                  </a:lnTo>
                  <a:lnTo>
                    <a:pt x="46624" y="6071"/>
                  </a:lnTo>
                  <a:lnTo>
                    <a:pt x="65168" y="18638"/>
                  </a:lnTo>
                  <a:lnTo>
                    <a:pt x="68575" y="19886"/>
                  </a:lnTo>
                  <a:lnTo>
                    <a:pt x="70847" y="21600"/>
                  </a:lnTo>
                  <a:lnTo>
                    <a:pt x="73371" y="25857"/>
                  </a:lnTo>
                  <a:lnTo>
                    <a:pt x="74792" y="33211"/>
                  </a:lnTo>
                  <a:lnTo>
                    <a:pt x="75338" y="66744"/>
                  </a:lnTo>
                  <a:lnTo>
                    <a:pt x="72710" y="72242"/>
                  </a:lnTo>
                  <a:lnTo>
                    <a:pt x="57251" y="87524"/>
                  </a:lnTo>
                  <a:lnTo>
                    <a:pt x="30462" y="103923"/>
                  </a:lnTo>
                  <a:lnTo>
                    <a:pt x="14552" y="107985"/>
                  </a:lnTo>
                  <a:lnTo>
                    <a:pt x="11019" y="107673"/>
                  </a:lnTo>
                  <a:lnTo>
                    <a:pt x="8664" y="106583"/>
                  </a:lnTo>
                  <a:lnTo>
                    <a:pt x="7093" y="104974"/>
                  </a:lnTo>
                  <a:lnTo>
                    <a:pt x="2997" y="103187"/>
                  </a:lnTo>
                  <a:lnTo>
                    <a:pt x="670" y="102711"/>
                  </a:lnTo>
                  <a:lnTo>
                    <a:pt x="0" y="101511"/>
                  </a:lnTo>
                  <a:lnTo>
                    <a:pt x="436" y="99829"/>
                  </a:lnTo>
                  <a:lnTo>
                    <a:pt x="1608" y="97826"/>
                  </a:lnTo>
                  <a:lnTo>
                    <a:pt x="15900" y="90793"/>
                  </a:lnTo>
                  <a:lnTo>
                    <a:pt x="34837" y="86529"/>
                  </a:lnTo>
                  <a:lnTo>
                    <a:pt x="37772" y="86313"/>
                  </a:lnTo>
                  <a:lnTo>
                    <a:pt x="43384" y="88426"/>
                  </a:lnTo>
                  <a:lnTo>
                    <a:pt x="59494" y="99629"/>
                  </a:lnTo>
                  <a:lnTo>
                    <a:pt x="62147" y="100338"/>
                  </a:lnTo>
                  <a:lnTo>
                    <a:pt x="99204" y="1335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27"/>
            <p:cNvSpPr/>
            <p:nvPr>
              <p:custDataLst>
                <p:tags r:id="rId74"/>
              </p:custDataLst>
            </p:nvPr>
          </p:nvSpPr>
          <p:spPr>
            <a:xfrm>
              <a:off x="5715592" y="1972082"/>
              <a:ext cx="126409" cy="83732"/>
            </a:xfrm>
            <a:custGeom>
              <a:avLst/>
              <a:gdLst/>
              <a:ahLst/>
              <a:cxnLst/>
              <a:rect l="0" t="0" r="0" b="0"/>
              <a:pathLst>
                <a:path w="126409" h="83732">
                  <a:moveTo>
                    <a:pt x="78783" y="12293"/>
                  </a:moveTo>
                  <a:lnTo>
                    <a:pt x="78783" y="12293"/>
                  </a:lnTo>
                  <a:lnTo>
                    <a:pt x="74569" y="8079"/>
                  </a:lnTo>
                  <a:lnTo>
                    <a:pt x="70148" y="6010"/>
                  </a:lnTo>
                  <a:lnTo>
                    <a:pt x="52070" y="0"/>
                  </a:lnTo>
                  <a:lnTo>
                    <a:pt x="45449" y="1832"/>
                  </a:lnTo>
                  <a:lnTo>
                    <a:pt x="27676" y="11076"/>
                  </a:lnTo>
                  <a:lnTo>
                    <a:pt x="13272" y="24084"/>
                  </a:lnTo>
                  <a:lnTo>
                    <a:pt x="6158" y="33996"/>
                  </a:lnTo>
                  <a:lnTo>
                    <a:pt x="2408" y="44282"/>
                  </a:lnTo>
                  <a:lnTo>
                    <a:pt x="0" y="61043"/>
                  </a:lnTo>
                  <a:lnTo>
                    <a:pt x="3797" y="74264"/>
                  </a:lnTo>
                  <a:lnTo>
                    <a:pt x="5861" y="77420"/>
                  </a:lnTo>
                  <a:lnTo>
                    <a:pt x="10508" y="80925"/>
                  </a:lnTo>
                  <a:lnTo>
                    <a:pt x="29571" y="83361"/>
                  </a:lnTo>
                  <a:lnTo>
                    <a:pt x="32746" y="83484"/>
                  </a:lnTo>
                  <a:lnTo>
                    <a:pt x="40977" y="78917"/>
                  </a:lnTo>
                  <a:lnTo>
                    <a:pt x="80620" y="49293"/>
                  </a:lnTo>
                  <a:lnTo>
                    <a:pt x="94480" y="36273"/>
                  </a:lnTo>
                  <a:lnTo>
                    <a:pt x="108186" y="50536"/>
                  </a:lnTo>
                  <a:lnTo>
                    <a:pt x="126408" y="837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28"/>
            <p:cNvSpPr/>
            <p:nvPr>
              <p:custDataLst>
                <p:tags r:id="rId75"/>
              </p:custDataLst>
            </p:nvPr>
          </p:nvSpPr>
          <p:spPr>
            <a:xfrm>
              <a:off x="5778500" y="2000250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29"/>
            <p:cNvSpPr/>
            <p:nvPr>
              <p:custDataLst>
                <p:tags r:id="rId76"/>
              </p:custDataLst>
            </p:nvPr>
          </p:nvSpPr>
          <p:spPr>
            <a:xfrm>
              <a:off x="5548463" y="1801812"/>
              <a:ext cx="222101" cy="944564"/>
            </a:xfrm>
            <a:custGeom>
              <a:avLst/>
              <a:gdLst/>
              <a:ahLst/>
              <a:cxnLst/>
              <a:rect l="0" t="0" r="0" b="0"/>
              <a:pathLst>
                <a:path w="222101" h="944564">
                  <a:moveTo>
                    <a:pt x="134787" y="0"/>
                  </a:moveTo>
                  <a:lnTo>
                    <a:pt x="134787" y="0"/>
                  </a:lnTo>
                  <a:lnTo>
                    <a:pt x="134787" y="4214"/>
                  </a:lnTo>
                  <a:lnTo>
                    <a:pt x="132435" y="8635"/>
                  </a:lnTo>
                  <a:lnTo>
                    <a:pt x="130573" y="11048"/>
                  </a:lnTo>
                  <a:lnTo>
                    <a:pt x="128504" y="18434"/>
                  </a:lnTo>
                  <a:lnTo>
                    <a:pt x="122963" y="41761"/>
                  </a:lnTo>
                  <a:lnTo>
                    <a:pt x="101386" y="80661"/>
                  </a:lnTo>
                  <a:lnTo>
                    <a:pt x="87224" y="117659"/>
                  </a:lnTo>
                  <a:lnTo>
                    <a:pt x="71644" y="156214"/>
                  </a:lnTo>
                  <a:lnTo>
                    <a:pt x="53531" y="195785"/>
                  </a:lnTo>
                  <a:lnTo>
                    <a:pt x="39844" y="235272"/>
                  </a:lnTo>
                  <a:lnTo>
                    <a:pt x="29829" y="269520"/>
                  </a:lnTo>
                  <a:lnTo>
                    <a:pt x="18543" y="304234"/>
                  </a:lnTo>
                  <a:lnTo>
                    <a:pt x="11366" y="339244"/>
                  </a:lnTo>
                  <a:lnTo>
                    <a:pt x="9378" y="367734"/>
                  </a:lnTo>
                  <a:lnTo>
                    <a:pt x="7218" y="404675"/>
                  </a:lnTo>
                  <a:lnTo>
                    <a:pt x="1566" y="436536"/>
                  </a:lnTo>
                  <a:lnTo>
                    <a:pt x="358" y="467423"/>
                  </a:lnTo>
                  <a:lnTo>
                    <a:pt x="0" y="503033"/>
                  </a:lnTo>
                  <a:lnTo>
                    <a:pt x="2246" y="537397"/>
                  </a:lnTo>
                  <a:lnTo>
                    <a:pt x="6207" y="566044"/>
                  </a:lnTo>
                  <a:lnTo>
                    <a:pt x="10906" y="596416"/>
                  </a:lnTo>
                  <a:lnTo>
                    <a:pt x="15654" y="634565"/>
                  </a:lnTo>
                  <a:lnTo>
                    <a:pt x="24170" y="666664"/>
                  </a:lnTo>
                  <a:lnTo>
                    <a:pt x="31750" y="695241"/>
                  </a:lnTo>
                  <a:lnTo>
                    <a:pt x="42213" y="731763"/>
                  </a:lnTo>
                  <a:lnTo>
                    <a:pt x="59109" y="763181"/>
                  </a:lnTo>
                  <a:lnTo>
                    <a:pt x="79432" y="797740"/>
                  </a:lnTo>
                  <a:lnTo>
                    <a:pt x="100254" y="829390"/>
                  </a:lnTo>
                  <a:lnTo>
                    <a:pt x="114363" y="853895"/>
                  </a:lnTo>
                  <a:lnTo>
                    <a:pt x="145436" y="889450"/>
                  </a:lnTo>
                  <a:lnTo>
                    <a:pt x="160382" y="905106"/>
                  </a:lnTo>
                  <a:lnTo>
                    <a:pt x="199789" y="934002"/>
                  </a:lnTo>
                  <a:lnTo>
                    <a:pt x="214011" y="942562"/>
                  </a:lnTo>
                  <a:lnTo>
                    <a:pt x="222100" y="944563"/>
                  </a:lnTo>
                  <a:lnTo>
                    <a:pt x="222100" y="9366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30"/>
            <p:cNvSpPr/>
            <p:nvPr>
              <p:custDataLst>
                <p:tags r:id="rId77"/>
              </p:custDataLst>
            </p:nvPr>
          </p:nvSpPr>
          <p:spPr>
            <a:xfrm>
              <a:off x="5365750" y="1825625"/>
              <a:ext cx="47626" cy="150813"/>
            </a:xfrm>
            <a:custGeom>
              <a:avLst/>
              <a:gdLst/>
              <a:ahLst/>
              <a:cxnLst/>
              <a:rect l="0" t="0" r="0" b="0"/>
              <a:pathLst>
                <a:path w="47626" h="150813">
                  <a:moveTo>
                    <a:pt x="0" y="0"/>
                  </a:moveTo>
                  <a:lnTo>
                    <a:pt x="0" y="0"/>
                  </a:lnTo>
                  <a:lnTo>
                    <a:pt x="4213" y="0"/>
                  </a:lnTo>
                  <a:lnTo>
                    <a:pt x="5454" y="2646"/>
                  </a:lnTo>
                  <a:lnTo>
                    <a:pt x="16426" y="41962"/>
                  </a:lnTo>
                  <a:lnTo>
                    <a:pt x="25516" y="74947"/>
                  </a:lnTo>
                  <a:lnTo>
                    <a:pt x="37485" y="110736"/>
                  </a:lnTo>
                  <a:lnTo>
                    <a:pt x="41387" y="126885"/>
                  </a:lnTo>
                  <a:lnTo>
                    <a:pt x="47625" y="150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31"/>
            <p:cNvSpPr/>
            <p:nvPr>
              <p:custDataLst>
                <p:tags r:id="rId78"/>
              </p:custDataLst>
            </p:nvPr>
          </p:nvSpPr>
          <p:spPr>
            <a:xfrm>
              <a:off x="5246688" y="1912938"/>
              <a:ext cx="63501" cy="7938"/>
            </a:xfrm>
            <a:custGeom>
              <a:avLst/>
              <a:gdLst/>
              <a:ahLst/>
              <a:cxnLst/>
              <a:rect l="0" t="0" r="0" b="0"/>
              <a:pathLst>
                <a:path w="63501" h="7938">
                  <a:moveTo>
                    <a:pt x="63500" y="7937"/>
                  </a:moveTo>
                  <a:lnTo>
                    <a:pt x="63500" y="7937"/>
                  </a:lnTo>
                  <a:lnTo>
                    <a:pt x="40994" y="705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32"/>
            <p:cNvSpPr/>
            <p:nvPr>
              <p:custDataLst>
                <p:tags r:id="rId79"/>
              </p:custDataLst>
            </p:nvPr>
          </p:nvSpPr>
          <p:spPr>
            <a:xfrm>
              <a:off x="5111750" y="1960563"/>
              <a:ext cx="101353" cy="138157"/>
            </a:xfrm>
            <a:custGeom>
              <a:avLst/>
              <a:gdLst/>
              <a:ahLst/>
              <a:cxnLst/>
              <a:rect l="0" t="0" r="0" b="0"/>
              <a:pathLst>
                <a:path w="101353" h="138157">
                  <a:moveTo>
                    <a:pt x="79375" y="0"/>
                  </a:moveTo>
                  <a:lnTo>
                    <a:pt x="79375" y="0"/>
                  </a:lnTo>
                  <a:lnTo>
                    <a:pt x="58617" y="881"/>
                  </a:lnTo>
                  <a:lnTo>
                    <a:pt x="21783" y="8083"/>
                  </a:lnTo>
                  <a:lnTo>
                    <a:pt x="3216" y="14674"/>
                  </a:lnTo>
                  <a:lnTo>
                    <a:pt x="2144" y="15956"/>
                  </a:lnTo>
                  <a:lnTo>
                    <a:pt x="952" y="19733"/>
                  </a:lnTo>
                  <a:lnTo>
                    <a:pt x="4496" y="31031"/>
                  </a:lnTo>
                  <a:lnTo>
                    <a:pt x="11131" y="41336"/>
                  </a:lnTo>
                  <a:lnTo>
                    <a:pt x="48602" y="62334"/>
                  </a:lnTo>
                  <a:lnTo>
                    <a:pt x="86908" y="88520"/>
                  </a:lnTo>
                  <a:lnTo>
                    <a:pt x="96992" y="101683"/>
                  </a:lnTo>
                  <a:lnTo>
                    <a:pt x="101352" y="112541"/>
                  </a:lnTo>
                  <a:lnTo>
                    <a:pt x="100200" y="115597"/>
                  </a:lnTo>
                  <a:lnTo>
                    <a:pt x="94216" y="121343"/>
                  </a:lnTo>
                  <a:lnTo>
                    <a:pt x="65823" y="137551"/>
                  </a:lnTo>
                  <a:lnTo>
                    <a:pt x="50715" y="138156"/>
                  </a:lnTo>
                  <a:lnTo>
                    <a:pt x="0" y="134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33"/>
            <p:cNvSpPr/>
            <p:nvPr>
              <p:custDataLst>
                <p:tags r:id="rId80"/>
              </p:custDataLst>
            </p:nvPr>
          </p:nvSpPr>
          <p:spPr>
            <a:xfrm>
              <a:off x="4954655" y="1944687"/>
              <a:ext cx="123091" cy="117705"/>
            </a:xfrm>
            <a:custGeom>
              <a:avLst/>
              <a:gdLst/>
              <a:ahLst/>
              <a:cxnLst/>
              <a:rect l="0" t="0" r="0" b="0"/>
              <a:pathLst>
                <a:path w="123091" h="117705">
                  <a:moveTo>
                    <a:pt x="45970" y="0"/>
                  </a:moveTo>
                  <a:lnTo>
                    <a:pt x="45970" y="0"/>
                  </a:lnTo>
                  <a:lnTo>
                    <a:pt x="39136" y="0"/>
                  </a:lnTo>
                  <a:lnTo>
                    <a:pt x="9591" y="37944"/>
                  </a:lnTo>
                  <a:lnTo>
                    <a:pt x="2069" y="56516"/>
                  </a:lnTo>
                  <a:lnTo>
                    <a:pt x="0" y="68040"/>
                  </a:lnTo>
                  <a:lnTo>
                    <a:pt x="1432" y="79041"/>
                  </a:lnTo>
                  <a:lnTo>
                    <a:pt x="9538" y="100476"/>
                  </a:lnTo>
                  <a:lnTo>
                    <a:pt x="16843" y="108744"/>
                  </a:lnTo>
                  <a:lnTo>
                    <a:pt x="25969" y="114477"/>
                  </a:lnTo>
                  <a:lnTo>
                    <a:pt x="41905" y="117704"/>
                  </a:lnTo>
                  <a:lnTo>
                    <a:pt x="72899" y="116443"/>
                  </a:lnTo>
                  <a:lnTo>
                    <a:pt x="104304" y="107962"/>
                  </a:lnTo>
                  <a:lnTo>
                    <a:pt x="113936" y="100606"/>
                  </a:lnTo>
                  <a:lnTo>
                    <a:pt x="120274" y="91457"/>
                  </a:lnTo>
                  <a:lnTo>
                    <a:pt x="123090" y="81511"/>
                  </a:lnTo>
                  <a:lnTo>
                    <a:pt x="121991" y="71211"/>
                  </a:lnTo>
                  <a:lnTo>
                    <a:pt x="118562" y="61636"/>
                  </a:lnTo>
                  <a:lnTo>
                    <a:pt x="106824" y="45951"/>
                  </a:lnTo>
                  <a:lnTo>
                    <a:pt x="96829" y="37180"/>
                  </a:lnTo>
                  <a:lnTo>
                    <a:pt x="61845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34"/>
            <p:cNvSpPr/>
            <p:nvPr>
              <p:custDataLst>
                <p:tags r:id="rId81"/>
              </p:custDataLst>
            </p:nvPr>
          </p:nvSpPr>
          <p:spPr>
            <a:xfrm>
              <a:off x="4759181" y="1914058"/>
              <a:ext cx="162070" cy="133818"/>
            </a:xfrm>
            <a:custGeom>
              <a:avLst/>
              <a:gdLst/>
              <a:ahLst/>
              <a:cxnLst/>
              <a:rect l="0" t="0" r="0" b="0"/>
              <a:pathLst>
                <a:path w="162070" h="133818">
                  <a:moveTo>
                    <a:pt x="114444" y="22692"/>
                  </a:moveTo>
                  <a:lnTo>
                    <a:pt x="114444" y="22692"/>
                  </a:lnTo>
                  <a:lnTo>
                    <a:pt x="114444" y="10868"/>
                  </a:lnTo>
                  <a:lnTo>
                    <a:pt x="113562" y="9517"/>
                  </a:lnTo>
                  <a:lnTo>
                    <a:pt x="112092" y="8617"/>
                  </a:lnTo>
                  <a:lnTo>
                    <a:pt x="84737" y="88"/>
                  </a:lnTo>
                  <a:lnTo>
                    <a:pt x="64054" y="0"/>
                  </a:lnTo>
                  <a:lnTo>
                    <a:pt x="32413" y="7866"/>
                  </a:lnTo>
                  <a:lnTo>
                    <a:pt x="21835" y="14927"/>
                  </a:lnTo>
                  <a:lnTo>
                    <a:pt x="15958" y="21593"/>
                  </a:lnTo>
                  <a:lnTo>
                    <a:pt x="484" y="52196"/>
                  </a:lnTo>
                  <a:lnTo>
                    <a:pt x="0" y="62557"/>
                  </a:lnTo>
                  <a:lnTo>
                    <a:pt x="9219" y="88861"/>
                  </a:lnTo>
                  <a:lnTo>
                    <a:pt x="21666" y="110009"/>
                  </a:lnTo>
                  <a:lnTo>
                    <a:pt x="26134" y="115299"/>
                  </a:lnTo>
                  <a:lnTo>
                    <a:pt x="38153" y="121177"/>
                  </a:lnTo>
                  <a:lnTo>
                    <a:pt x="74280" y="130715"/>
                  </a:lnTo>
                  <a:lnTo>
                    <a:pt x="107663" y="133408"/>
                  </a:lnTo>
                  <a:lnTo>
                    <a:pt x="162069" y="1338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35"/>
            <p:cNvSpPr/>
            <p:nvPr>
              <p:custDataLst>
                <p:tags r:id="rId82"/>
              </p:custDataLst>
            </p:nvPr>
          </p:nvSpPr>
          <p:spPr>
            <a:xfrm>
              <a:off x="4484688" y="1968500"/>
              <a:ext cx="95251" cy="7938"/>
            </a:xfrm>
            <a:custGeom>
              <a:avLst/>
              <a:gdLst/>
              <a:ahLst/>
              <a:cxnLst/>
              <a:rect l="0" t="0" r="0" b="0"/>
              <a:pathLst>
                <a:path w="95251" h="7938">
                  <a:moveTo>
                    <a:pt x="95250" y="0"/>
                  </a:moveTo>
                  <a:lnTo>
                    <a:pt x="95250" y="0"/>
                  </a:lnTo>
                  <a:lnTo>
                    <a:pt x="78002" y="882"/>
                  </a:lnTo>
                  <a:lnTo>
                    <a:pt x="59570" y="6283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36"/>
            <p:cNvSpPr/>
            <p:nvPr>
              <p:custDataLst>
                <p:tags r:id="rId83"/>
              </p:custDataLst>
            </p:nvPr>
          </p:nvSpPr>
          <p:spPr>
            <a:xfrm>
              <a:off x="4516438" y="1928812"/>
              <a:ext cx="79375" cy="1"/>
            </a:xfrm>
            <a:custGeom>
              <a:avLst/>
              <a:gdLst/>
              <a:ahLst/>
              <a:cxnLst/>
              <a:rect l="0" t="0" r="0" b="0"/>
              <a:pathLst>
                <a:path w="79375" h="1">
                  <a:moveTo>
                    <a:pt x="79374" y="0"/>
                  </a:moveTo>
                  <a:lnTo>
                    <a:pt x="79374" y="0"/>
                  </a:lnTo>
                  <a:lnTo>
                    <a:pt x="44577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37"/>
            <p:cNvSpPr/>
            <p:nvPr>
              <p:custDataLst>
                <p:tags r:id="rId84"/>
              </p:custDataLst>
            </p:nvPr>
          </p:nvSpPr>
          <p:spPr>
            <a:xfrm>
              <a:off x="4107831" y="1762860"/>
              <a:ext cx="281608" cy="260797"/>
            </a:xfrm>
            <a:custGeom>
              <a:avLst/>
              <a:gdLst/>
              <a:ahLst/>
              <a:cxnLst/>
              <a:rect l="0" t="0" r="0" b="0"/>
              <a:pathLst>
                <a:path w="281608" h="260797">
                  <a:moveTo>
                    <a:pt x="241919" y="38952"/>
                  </a:moveTo>
                  <a:lnTo>
                    <a:pt x="241919" y="38952"/>
                  </a:lnTo>
                  <a:lnTo>
                    <a:pt x="226657" y="23691"/>
                  </a:lnTo>
                  <a:lnTo>
                    <a:pt x="189399" y="7632"/>
                  </a:lnTo>
                  <a:lnTo>
                    <a:pt x="175361" y="2984"/>
                  </a:lnTo>
                  <a:lnTo>
                    <a:pt x="139957" y="0"/>
                  </a:lnTo>
                  <a:lnTo>
                    <a:pt x="115281" y="1834"/>
                  </a:lnTo>
                  <a:lnTo>
                    <a:pt x="80734" y="12833"/>
                  </a:lnTo>
                  <a:lnTo>
                    <a:pt x="59517" y="21414"/>
                  </a:lnTo>
                  <a:lnTo>
                    <a:pt x="23764" y="48758"/>
                  </a:lnTo>
                  <a:lnTo>
                    <a:pt x="17107" y="53427"/>
                  </a:lnTo>
                  <a:lnTo>
                    <a:pt x="12669" y="59185"/>
                  </a:lnTo>
                  <a:lnTo>
                    <a:pt x="3195" y="89790"/>
                  </a:lnTo>
                  <a:lnTo>
                    <a:pt x="0" y="108290"/>
                  </a:lnTo>
                  <a:lnTo>
                    <a:pt x="2783" y="144077"/>
                  </a:lnTo>
                  <a:lnTo>
                    <a:pt x="5108" y="163285"/>
                  </a:lnTo>
                  <a:lnTo>
                    <a:pt x="16335" y="188093"/>
                  </a:lnTo>
                  <a:lnTo>
                    <a:pt x="49953" y="227742"/>
                  </a:lnTo>
                  <a:lnTo>
                    <a:pt x="74746" y="246394"/>
                  </a:lnTo>
                  <a:lnTo>
                    <a:pt x="107683" y="258117"/>
                  </a:lnTo>
                  <a:lnTo>
                    <a:pt x="140043" y="260796"/>
                  </a:lnTo>
                  <a:lnTo>
                    <a:pt x="171359" y="256868"/>
                  </a:lnTo>
                  <a:lnTo>
                    <a:pt x="208775" y="253095"/>
                  </a:lnTo>
                  <a:lnTo>
                    <a:pt x="245880" y="245244"/>
                  </a:lnTo>
                  <a:lnTo>
                    <a:pt x="270093" y="238196"/>
                  </a:lnTo>
                  <a:lnTo>
                    <a:pt x="281607" y="2373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SMARTInkShape-Group44"/>
          <p:cNvGrpSpPr/>
          <p:nvPr/>
        </p:nvGrpSpPr>
        <p:grpSpPr>
          <a:xfrm>
            <a:off x="5648263" y="1785938"/>
            <a:ext cx="408051" cy="865188"/>
            <a:chOff x="5648263" y="1785938"/>
            <a:chExt cx="408051" cy="865188"/>
          </a:xfrm>
        </p:grpSpPr>
        <p:sp>
          <p:nvSpPr>
            <p:cNvPr id="56" name="SMARTInkShape-238"/>
            <p:cNvSpPr/>
            <p:nvPr>
              <p:custDataLst>
                <p:tags r:id="rId60"/>
              </p:custDataLst>
            </p:nvPr>
          </p:nvSpPr>
          <p:spPr>
            <a:xfrm>
              <a:off x="5828147" y="2270125"/>
              <a:ext cx="228167" cy="381001"/>
            </a:xfrm>
            <a:custGeom>
              <a:avLst/>
              <a:gdLst/>
              <a:ahLst/>
              <a:cxnLst/>
              <a:rect l="0" t="0" r="0" b="0"/>
              <a:pathLst>
                <a:path w="228167" h="381001">
                  <a:moveTo>
                    <a:pt x="61478" y="0"/>
                  </a:moveTo>
                  <a:lnTo>
                    <a:pt x="61478" y="0"/>
                  </a:lnTo>
                  <a:lnTo>
                    <a:pt x="61478" y="4214"/>
                  </a:lnTo>
                  <a:lnTo>
                    <a:pt x="39382" y="38134"/>
                  </a:lnTo>
                  <a:lnTo>
                    <a:pt x="24416" y="71131"/>
                  </a:lnTo>
                  <a:lnTo>
                    <a:pt x="12181" y="95159"/>
                  </a:lnTo>
                  <a:lnTo>
                    <a:pt x="4801" y="129334"/>
                  </a:lnTo>
                  <a:lnTo>
                    <a:pt x="0" y="159441"/>
                  </a:lnTo>
                  <a:lnTo>
                    <a:pt x="929" y="188353"/>
                  </a:lnTo>
                  <a:lnTo>
                    <a:pt x="13357" y="226039"/>
                  </a:lnTo>
                  <a:lnTo>
                    <a:pt x="31917" y="265691"/>
                  </a:lnTo>
                  <a:lnTo>
                    <a:pt x="52054" y="302294"/>
                  </a:lnTo>
                  <a:lnTo>
                    <a:pt x="77745" y="326288"/>
                  </a:lnTo>
                  <a:lnTo>
                    <a:pt x="117006" y="351669"/>
                  </a:lnTo>
                  <a:lnTo>
                    <a:pt x="145028" y="364557"/>
                  </a:lnTo>
                  <a:lnTo>
                    <a:pt x="179798" y="375596"/>
                  </a:lnTo>
                  <a:lnTo>
                    <a:pt x="228166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39"/>
            <p:cNvSpPr/>
            <p:nvPr>
              <p:custDataLst>
                <p:tags r:id="rId61"/>
              </p:custDataLst>
            </p:nvPr>
          </p:nvSpPr>
          <p:spPr>
            <a:xfrm>
              <a:off x="5648263" y="1785938"/>
              <a:ext cx="154050" cy="349250"/>
            </a:xfrm>
            <a:custGeom>
              <a:avLst/>
              <a:gdLst/>
              <a:ahLst/>
              <a:cxnLst/>
              <a:rect l="0" t="0" r="0" b="0"/>
              <a:pathLst>
                <a:path w="154050" h="349250">
                  <a:moveTo>
                    <a:pt x="154049" y="0"/>
                  </a:moveTo>
                  <a:lnTo>
                    <a:pt x="154049" y="0"/>
                  </a:lnTo>
                  <a:lnTo>
                    <a:pt x="135617" y="16081"/>
                  </a:lnTo>
                  <a:lnTo>
                    <a:pt x="105924" y="36350"/>
                  </a:lnTo>
                  <a:lnTo>
                    <a:pt x="77603" y="72043"/>
                  </a:lnTo>
                  <a:lnTo>
                    <a:pt x="49808" y="108067"/>
                  </a:lnTo>
                  <a:lnTo>
                    <a:pt x="26562" y="143517"/>
                  </a:lnTo>
                  <a:lnTo>
                    <a:pt x="3891" y="180343"/>
                  </a:lnTo>
                  <a:lnTo>
                    <a:pt x="0" y="198333"/>
                  </a:lnTo>
                  <a:lnTo>
                    <a:pt x="2767" y="228294"/>
                  </a:lnTo>
                  <a:lnTo>
                    <a:pt x="13955" y="267671"/>
                  </a:lnTo>
                  <a:lnTo>
                    <a:pt x="32890" y="301189"/>
                  </a:lnTo>
                  <a:lnTo>
                    <a:pt x="53616" y="326070"/>
                  </a:lnTo>
                  <a:lnTo>
                    <a:pt x="64139" y="333950"/>
                  </a:lnTo>
                  <a:lnTo>
                    <a:pt x="74696" y="338040"/>
                  </a:lnTo>
                  <a:lnTo>
                    <a:pt x="122300" y="3492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45"/>
          <p:cNvGrpSpPr/>
          <p:nvPr/>
        </p:nvGrpSpPr>
        <p:grpSpPr>
          <a:xfrm>
            <a:off x="6604000" y="1770063"/>
            <a:ext cx="410817" cy="889001"/>
            <a:chOff x="6604000" y="1770063"/>
            <a:chExt cx="410817" cy="889001"/>
          </a:xfrm>
        </p:grpSpPr>
        <p:sp>
          <p:nvSpPr>
            <p:cNvPr id="59" name="SMARTInkShape-240"/>
            <p:cNvSpPr/>
            <p:nvPr>
              <p:custDataLst>
                <p:tags r:id="rId58"/>
              </p:custDataLst>
            </p:nvPr>
          </p:nvSpPr>
          <p:spPr>
            <a:xfrm>
              <a:off x="6604000" y="2254577"/>
              <a:ext cx="179406" cy="404487"/>
            </a:xfrm>
            <a:custGeom>
              <a:avLst/>
              <a:gdLst/>
              <a:ahLst/>
              <a:cxnLst/>
              <a:rect l="0" t="0" r="0" b="0"/>
              <a:pathLst>
                <a:path w="179406" h="404487">
                  <a:moveTo>
                    <a:pt x="0" y="7610"/>
                  </a:moveTo>
                  <a:lnTo>
                    <a:pt x="0" y="7610"/>
                  </a:lnTo>
                  <a:lnTo>
                    <a:pt x="0" y="0"/>
                  </a:lnTo>
                  <a:lnTo>
                    <a:pt x="10986" y="16985"/>
                  </a:lnTo>
                  <a:lnTo>
                    <a:pt x="45817" y="54246"/>
                  </a:lnTo>
                  <a:lnTo>
                    <a:pt x="75968" y="90405"/>
                  </a:lnTo>
                  <a:lnTo>
                    <a:pt x="96864" y="113956"/>
                  </a:lnTo>
                  <a:lnTo>
                    <a:pt x="115102" y="145524"/>
                  </a:lnTo>
                  <a:lnTo>
                    <a:pt x="139447" y="181255"/>
                  </a:lnTo>
                  <a:lnTo>
                    <a:pt x="155872" y="214185"/>
                  </a:lnTo>
                  <a:lnTo>
                    <a:pt x="171910" y="251870"/>
                  </a:lnTo>
                  <a:lnTo>
                    <a:pt x="179405" y="278323"/>
                  </a:lnTo>
                  <a:lnTo>
                    <a:pt x="175601" y="315738"/>
                  </a:lnTo>
                  <a:lnTo>
                    <a:pt x="167956" y="343990"/>
                  </a:lnTo>
                  <a:lnTo>
                    <a:pt x="133703" y="381817"/>
                  </a:lnTo>
                  <a:lnTo>
                    <a:pt x="111125" y="4044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41"/>
            <p:cNvSpPr/>
            <p:nvPr>
              <p:custDataLst>
                <p:tags r:id="rId59"/>
              </p:custDataLst>
            </p:nvPr>
          </p:nvSpPr>
          <p:spPr>
            <a:xfrm>
              <a:off x="6810375" y="1770063"/>
              <a:ext cx="204442" cy="381001"/>
            </a:xfrm>
            <a:custGeom>
              <a:avLst/>
              <a:gdLst/>
              <a:ahLst/>
              <a:cxnLst/>
              <a:rect l="0" t="0" r="0" b="0"/>
              <a:pathLst>
                <a:path w="204442" h="381001">
                  <a:moveTo>
                    <a:pt x="0" y="0"/>
                  </a:moveTo>
                  <a:lnTo>
                    <a:pt x="0" y="0"/>
                  </a:lnTo>
                  <a:lnTo>
                    <a:pt x="4213" y="0"/>
                  </a:lnTo>
                  <a:lnTo>
                    <a:pt x="8634" y="2351"/>
                  </a:lnTo>
                  <a:lnTo>
                    <a:pt x="38097" y="31106"/>
                  </a:lnTo>
                  <a:lnTo>
                    <a:pt x="68059" y="66964"/>
                  </a:lnTo>
                  <a:lnTo>
                    <a:pt x="95268" y="100507"/>
                  </a:lnTo>
                  <a:lnTo>
                    <a:pt x="124008" y="135803"/>
                  </a:lnTo>
                  <a:lnTo>
                    <a:pt x="144485" y="168456"/>
                  </a:lnTo>
                  <a:lnTo>
                    <a:pt x="168663" y="201153"/>
                  </a:lnTo>
                  <a:lnTo>
                    <a:pt x="184259" y="235427"/>
                  </a:lnTo>
                  <a:lnTo>
                    <a:pt x="196588" y="266723"/>
                  </a:lnTo>
                  <a:lnTo>
                    <a:pt x="204441" y="296788"/>
                  </a:lnTo>
                  <a:lnTo>
                    <a:pt x="199657" y="326049"/>
                  </a:lnTo>
                  <a:lnTo>
                    <a:pt x="190218" y="352604"/>
                  </a:lnTo>
                  <a:lnTo>
                    <a:pt x="183318" y="361324"/>
                  </a:lnTo>
                  <a:lnTo>
                    <a:pt x="158749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46"/>
          <p:cNvGrpSpPr/>
          <p:nvPr/>
        </p:nvGrpSpPr>
        <p:grpSpPr>
          <a:xfrm>
            <a:off x="5238750" y="2778779"/>
            <a:ext cx="1333501" cy="1126472"/>
            <a:chOff x="5238750" y="2778779"/>
            <a:chExt cx="1333501" cy="1126472"/>
          </a:xfrm>
        </p:grpSpPr>
        <p:sp>
          <p:nvSpPr>
            <p:cNvPr id="62" name="SMARTInkShape-242"/>
            <p:cNvSpPr/>
            <p:nvPr>
              <p:custDataLst>
                <p:tags r:id="rId50"/>
              </p:custDataLst>
            </p:nvPr>
          </p:nvSpPr>
          <p:spPr>
            <a:xfrm>
              <a:off x="6326294" y="2778779"/>
              <a:ext cx="245957" cy="1126472"/>
            </a:xfrm>
            <a:custGeom>
              <a:avLst/>
              <a:gdLst/>
              <a:ahLst/>
              <a:cxnLst/>
              <a:rect l="0" t="0" r="0" b="0"/>
              <a:pathLst>
                <a:path w="245957" h="1126472">
                  <a:moveTo>
                    <a:pt x="166581" y="15221"/>
                  </a:moveTo>
                  <a:lnTo>
                    <a:pt x="166581" y="15221"/>
                  </a:lnTo>
                  <a:lnTo>
                    <a:pt x="170794" y="15221"/>
                  </a:lnTo>
                  <a:lnTo>
                    <a:pt x="175215" y="10517"/>
                  </a:lnTo>
                  <a:lnTo>
                    <a:pt x="182032" y="0"/>
                  </a:lnTo>
                  <a:lnTo>
                    <a:pt x="182331" y="3753"/>
                  </a:lnTo>
                  <a:lnTo>
                    <a:pt x="180048" y="8066"/>
                  </a:lnTo>
                  <a:lnTo>
                    <a:pt x="157735" y="40496"/>
                  </a:lnTo>
                  <a:lnTo>
                    <a:pt x="132065" y="74340"/>
                  </a:lnTo>
                  <a:lnTo>
                    <a:pt x="113347" y="109344"/>
                  </a:lnTo>
                  <a:lnTo>
                    <a:pt x="98095" y="144555"/>
                  </a:lnTo>
                  <a:lnTo>
                    <a:pt x="80387" y="182216"/>
                  </a:lnTo>
                  <a:lnTo>
                    <a:pt x="66782" y="219174"/>
                  </a:lnTo>
                  <a:lnTo>
                    <a:pt x="55603" y="255220"/>
                  </a:lnTo>
                  <a:lnTo>
                    <a:pt x="47562" y="285651"/>
                  </a:lnTo>
                  <a:lnTo>
                    <a:pt x="36944" y="323325"/>
                  </a:lnTo>
                  <a:lnTo>
                    <a:pt x="29000" y="356591"/>
                  </a:lnTo>
                  <a:lnTo>
                    <a:pt x="21060" y="390162"/>
                  </a:lnTo>
                  <a:lnTo>
                    <a:pt x="17336" y="422452"/>
                  </a:lnTo>
                  <a:lnTo>
                    <a:pt x="12019" y="454362"/>
                  </a:lnTo>
                  <a:lnTo>
                    <a:pt x="9072" y="490373"/>
                  </a:lnTo>
                  <a:lnTo>
                    <a:pt x="3985" y="524757"/>
                  </a:lnTo>
                  <a:lnTo>
                    <a:pt x="1106" y="561502"/>
                  </a:lnTo>
                  <a:lnTo>
                    <a:pt x="253" y="596104"/>
                  </a:lnTo>
                  <a:lnTo>
                    <a:pt x="0" y="628699"/>
                  </a:lnTo>
                  <a:lnTo>
                    <a:pt x="4139" y="660699"/>
                  </a:lnTo>
                  <a:lnTo>
                    <a:pt x="10951" y="696736"/>
                  </a:lnTo>
                  <a:lnTo>
                    <a:pt x="14341" y="731129"/>
                  </a:lnTo>
                  <a:lnTo>
                    <a:pt x="21823" y="768900"/>
                  </a:lnTo>
                  <a:lnTo>
                    <a:pt x="29224" y="799058"/>
                  </a:lnTo>
                  <a:lnTo>
                    <a:pt x="37885" y="830336"/>
                  </a:lnTo>
                  <a:lnTo>
                    <a:pt x="50348" y="861064"/>
                  </a:lnTo>
                  <a:lnTo>
                    <a:pt x="62907" y="897950"/>
                  </a:lnTo>
                  <a:lnTo>
                    <a:pt x="78095" y="934732"/>
                  </a:lnTo>
                  <a:lnTo>
                    <a:pt x="93506" y="969240"/>
                  </a:lnTo>
                  <a:lnTo>
                    <a:pt x="112003" y="1001489"/>
                  </a:lnTo>
                  <a:lnTo>
                    <a:pt x="136855" y="1034233"/>
                  </a:lnTo>
                  <a:lnTo>
                    <a:pt x="167566" y="1070979"/>
                  </a:lnTo>
                  <a:lnTo>
                    <a:pt x="205058" y="1103049"/>
                  </a:lnTo>
                  <a:lnTo>
                    <a:pt x="219433" y="1113945"/>
                  </a:lnTo>
                  <a:lnTo>
                    <a:pt x="227112" y="1116494"/>
                  </a:lnTo>
                  <a:lnTo>
                    <a:pt x="245956" y="1118534"/>
                  </a:lnTo>
                  <a:lnTo>
                    <a:pt x="245956" y="11264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43"/>
            <p:cNvSpPr/>
            <p:nvPr>
              <p:custDataLst>
                <p:tags r:id="rId51"/>
              </p:custDataLst>
            </p:nvPr>
          </p:nvSpPr>
          <p:spPr>
            <a:xfrm>
              <a:off x="6207125" y="2952750"/>
              <a:ext cx="7939" cy="111126"/>
            </a:xfrm>
            <a:custGeom>
              <a:avLst/>
              <a:gdLst/>
              <a:ahLst/>
              <a:cxnLst/>
              <a:rect l="0" t="0" r="0" b="0"/>
              <a:pathLst>
                <a:path w="7939" h="111126">
                  <a:moveTo>
                    <a:pt x="0" y="0"/>
                  </a:moveTo>
                  <a:lnTo>
                    <a:pt x="0" y="0"/>
                  </a:lnTo>
                  <a:lnTo>
                    <a:pt x="2351" y="25903"/>
                  </a:lnTo>
                  <a:lnTo>
                    <a:pt x="7446" y="59056"/>
                  </a:lnTo>
                  <a:lnTo>
                    <a:pt x="7938" y="11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44"/>
            <p:cNvSpPr/>
            <p:nvPr>
              <p:custDataLst>
                <p:tags r:id="rId52"/>
              </p:custDataLst>
            </p:nvPr>
          </p:nvSpPr>
          <p:spPr>
            <a:xfrm>
              <a:off x="6088062" y="3016250"/>
              <a:ext cx="87314" cy="1"/>
            </a:xfrm>
            <a:custGeom>
              <a:avLst/>
              <a:gdLst/>
              <a:ahLst/>
              <a:cxnLst/>
              <a:rect l="0" t="0" r="0" b="0"/>
              <a:pathLst>
                <a:path w="87314" h="1">
                  <a:moveTo>
                    <a:pt x="87313" y="0"/>
                  </a:moveTo>
                  <a:lnTo>
                    <a:pt x="87313" y="0"/>
                  </a:lnTo>
                  <a:lnTo>
                    <a:pt x="52616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45"/>
            <p:cNvSpPr/>
            <p:nvPr>
              <p:custDataLst>
                <p:tags r:id="rId53"/>
              </p:custDataLst>
            </p:nvPr>
          </p:nvSpPr>
          <p:spPr>
            <a:xfrm>
              <a:off x="5987246" y="3008312"/>
              <a:ext cx="135730" cy="174627"/>
            </a:xfrm>
            <a:custGeom>
              <a:avLst/>
              <a:gdLst/>
              <a:ahLst/>
              <a:cxnLst/>
              <a:rect l="0" t="0" r="0" b="0"/>
              <a:pathLst>
                <a:path w="135730" h="174627">
                  <a:moveTo>
                    <a:pt x="69067" y="0"/>
                  </a:moveTo>
                  <a:lnTo>
                    <a:pt x="69067" y="0"/>
                  </a:lnTo>
                  <a:lnTo>
                    <a:pt x="75900" y="0"/>
                  </a:lnTo>
                  <a:lnTo>
                    <a:pt x="72463" y="0"/>
                  </a:lnTo>
                  <a:lnTo>
                    <a:pt x="40434" y="11048"/>
                  </a:lnTo>
                  <a:lnTo>
                    <a:pt x="5633" y="29120"/>
                  </a:lnTo>
                  <a:lnTo>
                    <a:pt x="2965" y="31761"/>
                  </a:lnTo>
                  <a:lnTo>
                    <a:pt x="0" y="39399"/>
                  </a:lnTo>
                  <a:lnTo>
                    <a:pt x="973" y="43023"/>
                  </a:lnTo>
                  <a:lnTo>
                    <a:pt x="6759" y="49401"/>
                  </a:lnTo>
                  <a:lnTo>
                    <a:pt x="43698" y="68741"/>
                  </a:lnTo>
                  <a:lnTo>
                    <a:pt x="81715" y="84662"/>
                  </a:lnTo>
                  <a:lnTo>
                    <a:pt x="107332" y="97601"/>
                  </a:lnTo>
                  <a:lnTo>
                    <a:pt x="134664" y="121382"/>
                  </a:lnTo>
                  <a:lnTo>
                    <a:pt x="135729" y="125901"/>
                  </a:lnTo>
                  <a:lnTo>
                    <a:pt x="134560" y="137977"/>
                  </a:lnTo>
                  <a:lnTo>
                    <a:pt x="132131" y="143137"/>
                  </a:lnTo>
                  <a:lnTo>
                    <a:pt x="124730" y="151223"/>
                  </a:lnTo>
                  <a:lnTo>
                    <a:pt x="106432" y="160734"/>
                  </a:lnTo>
                  <a:lnTo>
                    <a:pt x="45254" y="1746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46"/>
            <p:cNvSpPr/>
            <p:nvPr>
              <p:custDataLst>
                <p:tags r:id="rId54"/>
              </p:custDataLst>
            </p:nvPr>
          </p:nvSpPr>
          <p:spPr>
            <a:xfrm>
              <a:off x="5755410" y="3032125"/>
              <a:ext cx="191253" cy="95102"/>
            </a:xfrm>
            <a:custGeom>
              <a:avLst/>
              <a:gdLst/>
              <a:ahLst/>
              <a:cxnLst/>
              <a:rect l="0" t="0" r="0" b="0"/>
              <a:pathLst>
                <a:path w="191253" h="95102">
                  <a:moveTo>
                    <a:pt x="46902" y="0"/>
                  </a:moveTo>
                  <a:lnTo>
                    <a:pt x="46902" y="0"/>
                  </a:lnTo>
                  <a:lnTo>
                    <a:pt x="21071" y="26713"/>
                  </a:lnTo>
                  <a:lnTo>
                    <a:pt x="15142" y="36333"/>
                  </a:lnTo>
                  <a:lnTo>
                    <a:pt x="7504" y="42018"/>
                  </a:lnTo>
                  <a:lnTo>
                    <a:pt x="4761" y="45651"/>
                  </a:lnTo>
                  <a:lnTo>
                    <a:pt x="1716" y="54391"/>
                  </a:lnTo>
                  <a:lnTo>
                    <a:pt x="0" y="69228"/>
                  </a:lnTo>
                  <a:lnTo>
                    <a:pt x="2404" y="73492"/>
                  </a:lnTo>
                  <a:lnTo>
                    <a:pt x="12132" y="80582"/>
                  </a:lnTo>
                  <a:lnTo>
                    <a:pt x="42847" y="92708"/>
                  </a:lnTo>
                  <a:lnTo>
                    <a:pt x="73540" y="94748"/>
                  </a:lnTo>
                  <a:lnTo>
                    <a:pt x="105163" y="95101"/>
                  </a:lnTo>
                  <a:lnTo>
                    <a:pt x="143117" y="86596"/>
                  </a:lnTo>
                  <a:lnTo>
                    <a:pt x="180203" y="73989"/>
                  </a:lnTo>
                  <a:lnTo>
                    <a:pt x="189343" y="68750"/>
                  </a:lnTo>
                  <a:lnTo>
                    <a:pt x="191252" y="64354"/>
                  </a:lnTo>
                  <a:lnTo>
                    <a:pt x="191021" y="52414"/>
                  </a:lnTo>
                  <a:lnTo>
                    <a:pt x="183274" y="40640"/>
                  </a:lnTo>
                  <a:lnTo>
                    <a:pt x="171013" y="30409"/>
                  </a:lnTo>
                  <a:lnTo>
                    <a:pt x="133835" y="13749"/>
                  </a:lnTo>
                  <a:lnTo>
                    <a:pt x="94527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47"/>
            <p:cNvSpPr/>
            <p:nvPr>
              <p:custDataLst>
                <p:tags r:id="rId55"/>
              </p:custDataLst>
            </p:nvPr>
          </p:nvSpPr>
          <p:spPr>
            <a:xfrm>
              <a:off x="5549934" y="2977128"/>
              <a:ext cx="196817" cy="188205"/>
            </a:xfrm>
            <a:custGeom>
              <a:avLst/>
              <a:gdLst/>
              <a:ahLst/>
              <a:cxnLst/>
              <a:rect l="0" t="0" r="0" b="0"/>
              <a:pathLst>
                <a:path w="196817" h="188205">
                  <a:moveTo>
                    <a:pt x="157128" y="47060"/>
                  </a:moveTo>
                  <a:lnTo>
                    <a:pt x="157128" y="47060"/>
                  </a:lnTo>
                  <a:lnTo>
                    <a:pt x="146081" y="29177"/>
                  </a:lnTo>
                  <a:lnTo>
                    <a:pt x="123794" y="5885"/>
                  </a:lnTo>
                  <a:lnTo>
                    <a:pt x="113209" y="2302"/>
                  </a:lnTo>
                  <a:lnTo>
                    <a:pt x="80641" y="0"/>
                  </a:lnTo>
                  <a:lnTo>
                    <a:pt x="54797" y="3816"/>
                  </a:lnTo>
                  <a:lnTo>
                    <a:pt x="34595" y="14745"/>
                  </a:lnTo>
                  <a:lnTo>
                    <a:pt x="21652" y="24942"/>
                  </a:lnTo>
                  <a:lnTo>
                    <a:pt x="12232" y="41976"/>
                  </a:lnTo>
                  <a:lnTo>
                    <a:pt x="2029" y="76009"/>
                  </a:lnTo>
                  <a:lnTo>
                    <a:pt x="0" y="89618"/>
                  </a:lnTo>
                  <a:lnTo>
                    <a:pt x="3803" y="103898"/>
                  </a:lnTo>
                  <a:lnTo>
                    <a:pt x="16403" y="126197"/>
                  </a:lnTo>
                  <a:lnTo>
                    <a:pt x="44357" y="155516"/>
                  </a:lnTo>
                  <a:lnTo>
                    <a:pt x="71058" y="172226"/>
                  </a:lnTo>
                  <a:lnTo>
                    <a:pt x="91645" y="179102"/>
                  </a:lnTo>
                  <a:lnTo>
                    <a:pt x="127045" y="187070"/>
                  </a:lnTo>
                  <a:lnTo>
                    <a:pt x="153114" y="188204"/>
                  </a:lnTo>
                  <a:lnTo>
                    <a:pt x="196816" y="1819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248"/>
            <p:cNvSpPr/>
            <p:nvPr>
              <p:custDataLst>
                <p:tags r:id="rId56"/>
              </p:custDataLst>
            </p:nvPr>
          </p:nvSpPr>
          <p:spPr>
            <a:xfrm>
              <a:off x="5270500" y="3032125"/>
              <a:ext cx="103188" cy="23813"/>
            </a:xfrm>
            <a:custGeom>
              <a:avLst/>
              <a:gdLst/>
              <a:ahLst/>
              <a:cxnLst/>
              <a:rect l="0" t="0" r="0" b="0"/>
              <a:pathLst>
                <a:path w="103188" h="23813">
                  <a:moveTo>
                    <a:pt x="103187" y="0"/>
                  </a:moveTo>
                  <a:lnTo>
                    <a:pt x="103187" y="0"/>
                  </a:lnTo>
                  <a:lnTo>
                    <a:pt x="98974" y="0"/>
                  </a:lnTo>
                  <a:lnTo>
                    <a:pt x="65053" y="11048"/>
                  </a:lnTo>
                  <a:lnTo>
                    <a:pt x="32057" y="15803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49"/>
            <p:cNvSpPr/>
            <p:nvPr>
              <p:custDataLst>
                <p:tags r:id="rId57"/>
              </p:custDataLst>
            </p:nvPr>
          </p:nvSpPr>
          <p:spPr>
            <a:xfrm>
              <a:off x="5238750" y="2956114"/>
              <a:ext cx="111126" cy="20450"/>
            </a:xfrm>
            <a:custGeom>
              <a:avLst/>
              <a:gdLst/>
              <a:ahLst/>
              <a:cxnLst/>
              <a:rect l="0" t="0" r="0" b="0"/>
              <a:pathLst>
                <a:path w="111126" h="20450">
                  <a:moveTo>
                    <a:pt x="111125" y="4573"/>
                  </a:moveTo>
                  <a:lnTo>
                    <a:pt x="111125" y="4573"/>
                  </a:lnTo>
                  <a:lnTo>
                    <a:pt x="97569" y="3691"/>
                  </a:lnTo>
                  <a:lnTo>
                    <a:pt x="78592" y="0"/>
                  </a:lnTo>
                  <a:lnTo>
                    <a:pt x="42089" y="3797"/>
                  </a:lnTo>
                  <a:lnTo>
                    <a:pt x="0" y="204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SMARTInkShape-Group47"/>
          <p:cNvGrpSpPr/>
          <p:nvPr/>
        </p:nvGrpSpPr>
        <p:grpSpPr>
          <a:xfrm>
            <a:off x="6572572" y="2795103"/>
            <a:ext cx="777553" cy="260835"/>
            <a:chOff x="6572572" y="2795103"/>
            <a:chExt cx="777553" cy="260835"/>
          </a:xfrm>
        </p:grpSpPr>
        <p:sp>
          <p:nvSpPr>
            <p:cNvPr id="71" name="SMARTInkShape-250"/>
            <p:cNvSpPr/>
            <p:nvPr>
              <p:custDataLst>
                <p:tags r:id="rId43"/>
              </p:custDataLst>
            </p:nvPr>
          </p:nvSpPr>
          <p:spPr>
            <a:xfrm>
              <a:off x="7215188" y="3008312"/>
              <a:ext cx="134937" cy="7939"/>
            </a:xfrm>
            <a:custGeom>
              <a:avLst/>
              <a:gdLst/>
              <a:ahLst/>
              <a:cxnLst/>
              <a:rect l="0" t="0" r="0" b="0"/>
              <a:pathLst>
                <a:path w="134937" h="7939">
                  <a:moveTo>
                    <a:pt x="134936" y="7938"/>
                  </a:moveTo>
                  <a:lnTo>
                    <a:pt x="134936" y="7938"/>
                  </a:lnTo>
                  <a:lnTo>
                    <a:pt x="103165" y="7938"/>
                  </a:lnTo>
                  <a:lnTo>
                    <a:pt x="65063" y="372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51"/>
            <p:cNvSpPr/>
            <p:nvPr>
              <p:custDataLst>
                <p:tags r:id="rId44"/>
              </p:custDataLst>
            </p:nvPr>
          </p:nvSpPr>
          <p:spPr>
            <a:xfrm>
              <a:off x="7294563" y="2944813"/>
              <a:ext cx="7937" cy="111125"/>
            </a:xfrm>
            <a:custGeom>
              <a:avLst/>
              <a:gdLst/>
              <a:ahLst/>
              <a:cxnLst/>
              <a:rect l="0" t="0" r="0" b="0"/>
              <a:pathLst>
                <a:path w="7937" h="111125">
                  <a:moveTo>
                    <a:pt x="0" y="0"/>
                  </a:moveTo>
                  <a:lnTo>
                    <a:pt x="0" y="0"/>
                  </a:lnTo>
                  <a:lnTo>
                    <a:pt x="0" y="36540"/>
                  </a:lnTo>
                  <a:lnTo>
                    <a:pt x="881" y="66210"/>
                  </a:lnTo>
                  <a:lnTo>
                    <a:pt x="7936" y="1111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52"/>
            <p:cNvSpPr/>
            <p:nvPr>
              <p:custDataLst>
                <p:tags r:id="rId45"/>
              </p:custDataLst>
            </p:nvPr>
          </p:nvSpPr>
          <p:spPr>
            <a:xfrm>
              <a:off x="7082144" y="2795103"/>
              <a:ext cx="83466" cy="102086"/>
            </a:xfrm>
            <a:custGeom>
              <a:avLst/>
              <a:gdLst/>
              <a:ahLst/>
              <a:cxnLst/>
              <a:rect l="0" t="0" r="0" b="0"/>
              <a:pathLst>
                <a:path w="83466" h="102086">
                  <a:moveTo>
                    <a:pt x="6043" y="6835"/>
                  </a:moveTo>
                  <a:lnTo>
                    <a:pt x="6043" y="6835"/>
                  </a:lnTo>
                  <a:lnTo>
                    <a:pt x="20960" y="552"/>
                  </a:lnTo>
                  <a:lnTo>
                    <a:pt x="23925" y="0"/>
                  </a:lnTo>
                  <a:lnTo>
                    <a:pt x="54052" y="5828"/>
                  </a:lnTo>
                  <a:lnTo>
                    <a:pt x="67796" y="14964"/>
                  </a:lnTo>
                  <a:lnTo>
                    <a:pt x="78824" y="28842"/>
                  </a:lnTo>
                  <a:lnTo>
                    <a:pt x="83465" y="48339"/>
                  </a:lnTo>
                  <a:lnTo>
                    <a:pt x="82199" y="60852"/>
                  </a:lnTo>
                  <a:lnTo>
                    <a:pt x="77814" y="72294"/>
                  </a:lnTo>
                  <a:lnTo>
                    <a:pt x="65428" y="87770"/>
                  </a:lnTo>
                  <a:lnTo>
                    <a:pt x="55661" y="95135"/>
                  </a:lnTo>
                  <a:lnTo>
                    <a:pt x="31818" y="100026"/>
                  </a:lnTo>
                  <a:lnTo>
                    <a:pt x="19557" y="98817"/>
                  </a:lnTo>
                  <a:lnTo>
                    <a:pt x="2368" y="93880"/>
                  </a:lnTo>
                  <a:lnTo>
                    <a:pt x="947" y="92205"/>
                  </a:lnTo>
                  <a:lnTo>
                    <a:pt x="0" y="90206"/>
                  </a:lnTo>
                  <a:lnTo>
                    <a:pt x="251" y="88874"/>
                  </a:lnTo>
                  <a:lnTo>
                    <a:pt x="1300" y="87986"/>
                  </a:lnTo>
                  <a:lnTo>
                    <a:pt x="2880" y="87394"/>
                  </a:lnTo>
                  <a:lnTo>
                    <a:pt x="17747" y="86560"/>
                  </a:lnTo>
                  <a:lnTo>
                    <a:pt x="53668" y="1020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53"/>
            <p:cNvSpPr/>
            <p:nvPr>
              <p:custDataLst>
                <p:tags r:id="rId46"/>
              </p:custDataLst>
            </p:nvPr>
          </p:nvSpPr>
          <p:spPr>
            <a:xfrm>
              <a:off x="7009981" y="2905125"/>
              <a:ext cx="85609" cy="149849"/>
            </a:xfrm>
            <a:custGeom>
              <a:avLst/>
              <a:gdLst/>
              <a:ahLst/>
              <a:cxnLst/>
              <a:rect l="0" t="0" r="0" b="0"/>
              <a:pathLst>
                <a:path w="85609" h="149849">
                  <a:moveTo>
                    <a:pt x="14707" y="0"/>
                  </a:moveTo>
                  <a:lnTo>
                    <a:pt x="14707" y="0"/>
                  </a:lnTo>
                  <a:lnTo>
                    <a:pt x="18919" y="4214"/>
                  </a:lnTo>
                  <a:lnTo>
                    <a:pt x="19279" y="6337"/>
                  </a:lnTo>
                  <a:lnTo>
                    <a:pt x="18636" y="8634"/>
                  </a:lnTo>
                  <a:lnTo>
                    <a:pt x="17326" y="11048"/>
                  </a:lnTo>
                  <a:lnTo>
                    <a:pt x="10722" y="48595"/>
                  </a:lnTo>
                  <a:lnTo>
                    <a:pt x="1007" y="74875"/>
                  </a:lnTo>
                  <a:lnTo>
                    <a:pt x="0" y="110696"/>
                  </a:lnTo>
                  <a:lnTo>
                    <a:pt x="3172" y="122988"/>
                  </a:lnTo>
                  <a:lnTo>
                    <a:pt x="12226" y="134330"/>
                  </a:lnTo>
                  <a:lnTo>
                    <a:pt x="24187" y="143487"/>
                  </a:lnTo>
                  <a:lnTo>
                    <a:pt x="35383" y="147557"/>
                  </a:lnTo>
                  <a:lnTo>
                    <a:pt x="55816" y="149848"/>
                  </a:lnTo>
                  <a:lnTo>
                    <a:pt x="66197" y="148032"/>
                  </a:lnTo>
                  <a:lnTo>
                    <a:pt x="70200" y="146313"/>
                  </a:lnTo>
                  <a:lnTo>
                    <a:pt x="77000" y="139699"/>
                  </a:lnTo>
                  <a:lnTo>
                    <a:pt x="82080" y="131762"/>
                  </a:lnTo>
                  <a:lnTo>
                    <a:pt x="84939" y="122335"/>
                  </a:lnTo>
                  <a:lnTo>
                    <a:pt x="85608" y="116695"/>
                  </a:lnTo>
                  <a:lnTo>
                    <a:pt x="84023" y="114839"/>
                  </a:lnTo>
                  <a:lnTo>
                    <a:pt x="77558" y="112775"/>
                  </a:lnTo>
                  <a:lnTo>
                    <a:pt x="68214" y="111614"/>
                  </a:lnTo>
                  <a:lnTo>
                    <a:pt x="62593" y="113694"/>
                  </a:lnTo>
                  <a:lnTo>
                    <a:pt x="38519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54"/>
            <p:cNvSpPr/>
            <p:nvPr>
              <p:custDataLst>
                <p:tags r:id="rId47"/>
              </p:custDataLst>
            </p:nvPr>
          </p:nvSpPr>
          <p:spPr>
            <a:xfrm>
              <a:off x="6858356" y="2858600"/>
              <a:ext cx="139679" cy="180787"/>
            </a:xfrm>
            <a:custGeom>
              <a:avLst/>
              <a:gdLst/>
              <a:ahLst/>
              <a:cxnLst/>
              <a:rect l="0" t="0" r="0" b="0"/>
              <a:pathLst>
                <a:path w="139679" h="180787">
                  <a:moveTo>
                    <a:pt x="15518" y="6837"/>
                  </a:moveTo>
                  <a:lnTo>
                    <a:pt x="15518" y="6837"/>
                  </a:lnTo>
                  <a:lnTo>
                    <a:pt x="0" y="6837"/>
                  </a:lnTo>
                  <a:lnTo>
                    <a:pt x="3963" y="6837"/>
                  </a:lnTo>
                  <a:lnTo>
                    <a:pt x="29359" y="3"/>
                  </a:lnTo>
                  <a:lnTo>
                    <a:pt x="55490" y="0"/>
                  </a:lnTo>
                  <a:lnTo>
                    <a:pt x="73909" y="6183"/>
                  </a:lnTo>
                  <a:lnTo>
                    <a:pt x="93086" y="17913"/>
                  </a:lnTo>
                  <a:lnTo>
                    <a:pt x="98499" y="24401"/>
                  </a:lnTo>
                  <a:lnTo>
                    <a:pt x="100906" y="30224"/>
                  </a:lnTo>
                  <a:lnTo>
                    <a:pt x="101548" y="33012"/>
                  </a:lnTo>
                  <a:lnTo>
                    <a:pt x="97557" y="40813"/>
                  </a:lnTo>
                  <a:lnTo>
                    <a:pt x="94024" y="45362"/>
                  </a:lnTo>
                  <a:lnTo>
                    <a:pt x="85393" y="50418"/>
                  </a:lnTo>
                  <a:lnTo>
                    <a:pt x="49274" y="62003"/>
                  </a:lnTo>
                  <a:lnTo>
                    <a:pt x="49487" y="63017"/>
                  </a:lnTo>
                  <a:lnTo>
                    <a:pt x="52077" y="66496"/>
                  </a:lnTo>
                  <a:lnTo>
                    <a:pt x="73598" y="81370"/>
                  </a:lnTo>
                  <a:lnTo>
                    <a:pt x="106886" y="100720"/>
                  </a:lnTo>
                  <a:lnTo>
                    <a:pt x="128136" y="122137"/>
                  </a:lnTo>
                  <a:lnTo>
                    <a:pt x="138258" y="138308"/>
                  </a:lnTo>
                  <a:lnTo>
                    <a:pt x="139678" y="142110"/>
                  </a:lnTo>
                  <a:lnTo>
                    <a:pt x="136552" y="153389"/>
                  </a:lnTo>
                  <a:lnTo>
                    <a:pt x="129283" y="165457"/>
                  </a:lnTo>
                  <a:lnTo>
                    <a:pt x="120174" y="173761"/>
                  </a:lnTo>
                  <a:lnTo>
                    <a:pt x="107893" y="178040"/>
                  </a:lnTo>
                  <a:lnTo>
                    <a:pt x="82665" y="180786"/>
                  </a:lnTo>
                  <a:lnTo>
                    <a:pt x="47269" y="173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55"/>
            <p:cNvSpPr/>
            <p:nvPr>
              <p:custDataLst>
                <p:tags r:id="rId48"/>
              </p:custDataLst>
            </p:nvPr>
          </p:nvSpPr>
          <p:spPr>
            <a:xfrm>
              <a:off x="6802437" y="3032125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7938" y="0"/>
                  </a:moveTo>
                  <a:lnTo>
                    <a:pt x="793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56"/>
            <p:cNvSpPr/>
            <p:nvPr>
              <p:custDataLst>
                <p:tags r:id="rId49"/>
              </p:custDataLst>
            </p:nvPr>
          </p:nvSpPr>
          <p:spPr>
            <a:xfrm>
              <a:off x="6572572" y="2874672"/>
              <a:ext cx="124515" cy="179753"/>
            </a:xfrm>
            <a:custGeom>
              <a:avLst/>
              <a:gdLst/>
              <a:ahLst/>
              <a:cxnLst/>
              <a:rect l="0" t="0" r="0" b="0"/>
              <a:pathLst>
                <a:path w="124515" h="179753">
                  <a:moveTo>
                    <a:pt x="39365" y="22516"/>
                  </a:moveTo>
                  <a:lnTo>
                    <a:pt x="39365" y="22516"/>
                  </a:lnTo>
                  <a:lnTo>
                    <a:pt x="39365" y="8847"/>
                  </a:lnTo>
                  <a:lnTo>
                    <a:pt x="32531" y="0"/>
                  </a:lnTo>
                  <a:lnTo>
                    <a:pt x="32164" y="450"/>
                  </a:lnTo>
                  <a:lnTo>
                    <a:pt x="26869" y="14563"/>
                  </a:lnTo>
                  <a:lnTo>
                    <a:pt x="19701" y="27800"/>
                  </a:lnTo>
                  <a:lnTo>
                    <a:pt x="10706" y="38780"/>
                  </a:lnTo>
                  <a:lnTo>
                    <a:pt x="2117" y="67604"/>
                  </a:lnTo>
                  <a:lnTo>
                    <a:pt x="0" y="107175"/>
                  </a:lnTo>
                  <a:lnTo>
                    <a:pt x="655" y="126778"/>
                  </a:lnTo>
                  <a:lnTo>
                    <a:pt x="3934" y="138234"/>
                  </a:lnTo>
                  <a:lnTo>
                    <a:pt x="14952" y="154600"/>
                  </a:lnTo>
                  <a:lnTo>
                    <a:pt x="22047" y="160595"/>
                  </a:lnTo>
                  <a:lnTo>
                    <a:pt x="56507" y="173604"/>
                  </a:lnTo>
                  <a:lnTo>
                    <a:pt x="79428" y="178995"/>
                  </a:lnTo>
                  <a:lnTo>
                    <a:pt x="87241" y="179752"/>
                  </a:lnTo>
                  <a:lnTo>
                    <a:pt x="100625" y="175889"/>
                  </a:lnTo>
                  <a:lnTo>
                    <a:pt x="119375" y="163250"/>
                  </a:lnTo>
                  <a:lnTo>
                    <a:pt x="123432" y="157678"/>
                  </a:lnTo>
                  <a:lnTo>
                    <a:pt x="124514" y="154957"/>
                  </a:lnTo>
                  <a:lnTo>
                    <a:pt x="124353" y="152261"/>
                  </a:lnTo>
                  <a:lnTo>
                    <a:pt x="121823" y="146914"/>
                  </a:lnTo>
                  <a:lnTo>
                    <a:pt x="115440" y="138945"/>
                  </a:lnTo>
                  <a:lnTo>
                    <a:pt x="112131" y="138059"/>
                  </a:lnTo>
                  <a:lnTo>
                    <a:pt x="103750" y="139426"/>
                  </a:lnTo>
                  <a:lnTo>
                    <a:pt x="84879" y="147489"/>
                  </a:lnTo>
                  <a:lnTo>
                    <a:pt x="55241" y="1653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SMARTInkShape-Group48"/>
          <p:cNvGrpSpPr/>
          <p:nvPr/>
        </p:nvGrpSpPr>
        <p:grpSpPr>
          <a:xfrm>
            <a:off x="6453188" y="2484437"/>
            <a:ext cx="2196957" cy="1341439"/>
            <a:chOff x="6453188" y="2484437"/>
            <a:chExt cx="2196957" cy="1341439"/>
          </a:xfrm>
        </p:grpSpPr>
        <p:sp>
          <p:nvSpPr>
            <p:cNvPr id="79" name="SMARTInkShape-257"/>
            <p:cNvSpPr/>
            <p:nvPr>
              <p:custDataLst>
                <p:tags r:id="rId18"/>
              </p:custDataLst>
            </p:nvPr>
          </p:nvSpPr>
          <p:spPr>
            <a:xfrm>
              <a:off x="8239124" y="2484437"/>
              <a:ext cx="411021" cy="1341439"/>
            </a:xfrm>
            <a:custGeom>
              <a:avLst/>
              <a:gdLst/>
              <a:ahLst/>
              <a:cxnLst/>
              <a:rect l="0" t="0" r="0" b="0"/>
              <a:pathLst>
                <a:path w="411021" h="1341439">
                  <a:moveTo>
                    <a:pt x="0" y="0"/>
                  </a:moveTo>
                  <a:lnTo>
                    <a:pt x="0" y="0"/>
                  </a:lnTo>
                  <a:lnTo>
                    <a:pt x="35162" y="22505"/>
                  </a:lnTo>
                  <a:lnTo>
                    <a:pt x="73338" y="57746"/>
                  </a:lnTo>
                  <a:lnTo>
                    <a:pt x="106650" y="90800"/>
                  </a:lnTo>
                  <a:lnTo>
                    <a:pt x="144781" y="129789"/>
                  </a:lnTo>
                  <a:lnTo>
                    <a:pt x="176096" y="167055"/>
                  </a:lnTo>
                  <a:lnTo>
                    <a:pt x="201211" y="203966"/>
                  </a:lnTo>
                  <a:lnTo>
                    <a:pt x="228384" y="240001"/>
                  </a:lnTo>
                  <a:lnTo>
                    <a:pt x="245529" y="272783"/>
                  </a:lnTo>
                  <a:lnTo>
                    <a:pt x="264132" y="308073"/>
                  </a:lnTo>
                  <a:lnTo>
                    <a:pt x="284050" y="343223"/>
                  </a:lnTo>
                  <a:lnTo>
                    <a:pt x="301121" y="379215"/>
                  </a:lnTo>
                  <a:lnTo>
                    <a:pt x="317351" y="414573"/>
                  </a:lnTo>
                  <a:lnTo>
                    <a:pt x="333332" y="452978"/>
                  </a:lnTo>
                  <a:lnTo>
                    <a:pt x="343058" y="480018"/>
                  </a:lnTo>
                  <a:lnTo>
                    <a:pt x="350319" y="509675"/>
                  </a:lnTo>
                  <a:lnTo>
                    <a:pt x="358840" y="538143"/>
                  </a:lnTo>
                  <a:lnTo>
                    <a:pt x="367624" y="565494"/>
                  </a:lnTo>
                  <a:lnTo>
                    <a:pt x="374467" y="592350"/>
                  </a:lnTo>
                  <a:lnTo>
                    <a:pt x="382802" y="618984"/>
                  </a:lnTo>
                  <a:lnTo>
                    <a:pt x="391503" y="646403"/>
                  </a:lnTo>
                  <a:lnTo>
                    <a:pt x="398310" y="676228"/>
                  </a:lnTo>
                  <a:lnTo>
                    <a:pt x="402886" y="714342"/>
                  </a:lnTo>
                  <a:lnTo>
                    <a:pt x="408455" y="752191"/>
                  </a:lnTo>
                  <a:lnTo>
                    <a:pt x="410842" y="780571"/>
                  </a:lnTo>
                  <a:lnTo>
                    <a:pt x="411020" y="809060"/>
                  </a:lnTo>
                  <a:lnTo>
                    <a:pt x="407044" y="845813"/>
                  </a:lnTo>
                  <a:lnTo>
                    <a:pt x="404592" y="884240"/>
                  </a:lnTo>
                  <a:lnTo>
                    <a:pt x="398672" y="922672"/>
                  </a:lnTo>
                  <a:lnTo>
                    <a:pt x="391332" y="956793"/>
                  </a:lnTo>
                  <a:lnTo>
                    <a:pt x="382690" y="990128"/>
                  </a:lnTo>
                  <a:lnTo>
                    <a:pt x="369350" y="1026660"/>
                  </a:lnTo>
                  <a:lnTo>
                    <a:pt x="355108" y="1060218"/>
                  </a:lnTo>
                  <a:lnTo>
                    <a:pt x="344029" y="1092504"/>
                  </a:lnTo>
                  <a:lnTo>
                    <a:pt x="329085" y="1124413"/>
                  </a:lnTo>
                  <a:lnTo>
                    <a:pt x="309174" y="1156210"/>
                  </a:lnTo>
                  <a:lnTo>
                    <a:pt x="291712" y="1187973"/>
                  </a:lnTo>
                  <a:lnTo>
                    <a:pt x="275366" y="1218846"/>
                  </a:lnTo>
                  <a:lnTo>
                    <a:pt x="251687" y="1255780"/>
                  </a:lnTo>
                  <a:lnTo>
                    <a:pt x="226007" y="1292572"/>
                  </a:lnTo>
                  <a:lnTo>
                    <a:pt x="190500" y="134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258"/>
            <p:cNvSpPr/>
            <p:nvPr>
              <p:custDataLst>
                <p:tags r:id="rId19"/>
              </p:custDataLst>
            </p:nvPr>
          </p:nvSpPr>
          <p:spPr>
            <a:xfrm>
              <a:off x="8183562" y="3246437"/>
              <a:ext cx="219361" cy="492126"/>
            </a:xfrm>
            <a:custGeom>
              <a:avLst/>
              <a:gdLst/>
              <a:ahLst/>
              <a:cxnLst/>
              <a:rect l="0" t="0" r="0" b="0"/>
              <a:pathLst>
                <a:path w="219361" h="492126">
                  <a:moveTo>
                    <a:pt x="47625" y="0"/>
                  </a:moveTo>
                  <a:lnTo>
                    <a:pt x="47625" y="0"/>
                  </a:lnTo>
                  <a:lnTo>
                    <a:pt x="54844" y="6337"/>
                  </a:lnTo>
                  <a:lnTo>
                    <a:pt x="91510" y="36439"/>
                  </a:lnTo>
                  <a:lnTo>
                    <a:pt x="124600" y="73280"/>
                  </a:lnTo>
                  <a:lnTo>
                    <a:pt x="156126" y="112390"/>
                  </a:lnTo>
                  <a:lnTo>
                    <a:pt x="176283" y="150979"/>
                  </a:lnTo>
                  <a:lnTo>
                    <a:pt x="195847" y="190523"/>
                  </a:lnTo>
                  <a:lnTo>
                    <a:pt x="208940" y="216965"/>
                  </a:lnTo>
                  <a:lnTo>
                    <a:pt x="215747" y="242832"/>
                  </a:lnTo>
                  <a:lnTo>
                    <a:pt x="219360" y="271967"/>
                  </a:lnTo>
                  <a:lnTo>
                    <a:pt x="219042" y="311065"/>
                  </a:lnTo>
                  <a:lnTo>
                    <a:pt x="211010" y="344110"/>
                  </a:lnTo>
                  <a:lnTo>
                    <a:pt x="201379" y="367251"/>
                  </a:lnTo>
                  <a:lnTo>
                    <a:pt x="175991" y="401313"/>
                  </a:lnTo>
                  <a:lnTo>
                    <a:pt x="162884" y="413841"/>
                  </a:lnTo>
                  <a:lnTo>
                    <a:pt x="128079" y="433903"/>
                  </a:lnTo>
                  <a:lnTo>
                    <a:pt x="91249" y="450835"/>
                  </a:lnTo>
                  <a:lnTo>
                    <a:pt x="60453" y="465976"/>
                  </a:lnTo>
                  <a:lnTo>
                    <a:pt x="25660" y="480558"/>
                  </a:lnTo>
                  <a:lnTo>
                    <a:pt x="0" y="492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59"/>
            <p:cNvSpPr/>
            <p:nvPr>
              <p:custDataLst>
                <p:tags r:id="rId20"/>
              </p:custDataLst>
            </p:nvPr>
          </p:nvSpPr>
          <p:spPr>
            <a:xfrm>
              <a:off x="8286749" y="3389312"/>
              <a:ext cx="15876" cy="198439"/>
            </a:xfrm>
            <a:custGeom>
              <a:avLst/>
              <a:gdLst/>
              <a:ahLst/>
              <a:cxnLst/>
              <a:rect l="0" t="0" r="0" b="0"/>
              <a:pathLst>
                <a:path w="15876" h="198439">
                  <a:moveTo>
                    <a:pt x="0" y="0"/>
                  </a:moveTo>
                  <a:lnTo>
                    <a:pt x="0" y="0"/>
                  </a:lnTo>
                  <a:lnTo>
                    <a:pt x="882" y="8101"/>
                  </a:lnTo>
                  <a:lnTo>
                    <a:pt x="7203" y="38309"/>
                  </a:lnTo>
                  <a:lnTo>
                    <a:pt x="7794" y="75608"/>
                  </a:lnTo>
                  <a:lnTo>
                    <a:pt x="10247" y="105305"/>
                  </a:lnTo>
                  <a:lnTo>
                    <a:pt x="14764" y="139570"/>
                  </a:lnTo>
                  <a:lnTo>
                    <a:pt x="15875" y="198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60"/>
            <p:cNvSpPr/>
            <p:nvPr>
              <p:custDataLst>
                <p:tags r:id="rId21"/>
              </p:custDataLst>
            </p:nvPr>
          </p:nvSpPr>
          <p:spPr>
            <a:xfrm>
              <a:off x="8143214" y="3405313"/>
              <a:ext cx="95911" cy="174500"/>
            </a:xfrm>
            <a:custGeom>
              <a:avLst/>
              <a:gdLst/>
              <a:ahLst/>
              <a:cxnLst/>
              <a:rect l="0" t="0" r="0" b="0"/>
              <a:pathLst>
                <a:path w="95911" h="174500">
                  <a:moveTo>
                    <a:pt x="80036" y="15750"/>
                  </a:moveTo>
                  <a:lnTo>
                    <a:pt x="80036" y="15750"/>
                  </a:lnTo>
                  <a:lnTo>
                    <a:pt x="80036" y="11535"/>
                  </a:lnTo>
                  <a:lnTo>
                    <a:pt x="77683" y="7115"/>
                  </a:lnTo>
                  <a:lnTo>
                    <a:pt x="75822" y="4702"/>
                  </a:lnTo>
                  <a:lnTo>
                    <a:pt x="69048" y="2020"/>
                  </a:lnTo>
                  <a:lnTo>
                    <a:pt x="32258" y="0"/>
                  </a:lnTo>
                  <a:lnTo>
                    <a:pt x="23229" y="4634"/>
                  </a:lnTo>
                  <a:lnTo>
                    <a:pt x="8230" y="19511"/>
                  </a:lnTo>
                  <a:lnTo>
                    <a:pt x="3061" y="26195"/>
                  </a:lnTo>
                  <a:lnTo>
                    <a:pt x="497" y="32415"/>
                  </a:lnTo>
                  <a:lnTo>
                    <a:pt x="0" y="44029"/>
                  </a:lnTo>
                  <a:lnTo>
                    <a:pt x="4678" y="64698"/>
                  </a:lnTo>
                  <a:lnTo>
                    <a:pt x="11559" y="75134"/>
                  </a:lnTo>
                  <a:lnTo>
                    <a:pt x="21380" y="82712"/>
                  </a:lnTo>
                  <a:lnTo>
                    <a:pt x="44538" y="92411"/>
                  </a:lnTo>
                  <a:lnTo>
                    <a:pt x="48433" y="93316"/>
                  </a:lnTo>
                  <a:lnTo>
                    <a:pt x="57465" y="91968"/>
                  </a:lnTo>
                  <a:lnTo>
                    <a:pt x="62342" y="90375"/>
                  </a:lnTo>
                  <a:lnTo>
                    <a:pt x="70113" y="83900"/>
                  </a:lnTo>
                  <a:lnTo>
                    <a:pt x="94308" y="49475"/>
                  </a:lnTo>
                  <a:lnTo>
                    <a:pt x="94842" y="49698"/>
                  </a:lnTo>
                  <a:lnTo>
                    <a:pt x="95436" y="52299"/>
                  </a:lnTo>
                  <a:lnTo>
                    <a:pt x="95849" y="83278"/>
                  </a:lnTo>
                  <a:lnTo>
                    <a:pt x="95899" y="122379"/>
                  </a:lnTo>
                  <a:lnTo>
                    <a:pt x="95909" y="160546"/>
                  </a:lnTo>
                  <a:lnTo>
                    <a:pt x="95910" y="1744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61"/>
            <p:cNvSpPr/>
            <p:nvPr>
              <p:custDataLst>
                <p:tags r:id="rId22"/>
              </p:custDataLst>
            </p:nvPr>
          </p:nvSpPr>
          <p:spPr>
            <a:xfrm>
              <a:off x="8088312" y="3611563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62"/>
            <p:cNvSpPr/>
            <p:nvPr>
              <p:custDataLst>
                <p:tags r:id="rId23"/>
              </p:custDataLst>
            </p:nvPr>
          </p:nvSpPr>
          <p:spPr>
            <a:xfrm>
              <a:off x="7945437" y="3421091"/>
              <a:ext cx="125219" cy="206347"/>
            </a:xfrm>
            <a:custGeom>
              <a:avLst/>
              <a:gdLst/>
              <a:ahLst/>
              <a:cxnLst/>
              <a:rect l="0" t="0" r="0" b="0"/>
              <a:pathLst>
                <a:path w="125219" h="206347">
                  <a:moveTo>
                    <a:pt x="0" y="7909"/>
                  </a:moveTo>
                  <a:lnTo>
                    <a:pt x="0" y="7909"/>
                  </a:lnTo>
                  <a:lnTo>
                    <a:pt x="6835" y="1075"/>
                  </a:lnTo>
                  <a:lnTo>
                    <a:pt x="45226" y="0"/>
                  </a:lnTo>
                  <a:lnTo>
                    <a:pt x="84664" y="7175"/>
                  </a:lnTo>
                  <a:lnTo>
                    <a:pt x="102991" y="8573"/>
                  </a:lnTo>
                  <a:lnTo>
                    <a:pt x="111332" y="12026"/>
                  </a:lnTo>
                  <a:lnTo>
                    <a:pt x="117979" y="18852"/>
                  </a:lnTo>
                  <a:lnTo>
                    <a:pt x="122991" y="27766"/>
                  </a:lnTo>
                  <a:lnTo>
                    <a:pt x="125218" y="37607"/>
                  </a:lnTo>
                  <a:lnTo>
                    <a:pt x="121504" y="50212"/>
                  </a:lnTo>
                  <a:lnTo>
                    <a:pt x="100701" y="87628"/>
                  </a:lnTo>
                  <a:lnTo>
                    <a:pt x="81385" y="124911"/>
                  </a:lnTo>
                  <a:lnTo>
                    <a:pt x="62852" y="158053"/>
                  </a:lnTo>
                  <a:lnTo>
                    <a:pt x="38721" y="195675"/>
                  </a:lnTo>
                  <a:lnTo>
                    <a:pt x="31750" y="2063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263"/>
            <p:cNvSpPr/>
            <p:nvPr>
              <p:custDataLst>
                <p:tags r:id="rId24"/>
              </p:custDataLst>
            </p:nvPr>
          </p:nvSpPr>
          <p:spPr>
            <a:xfrm>
              <a:off x="7866367" y="3287228"/>
              <a:ext cx="71134" cy="387835"/>
            </a:xfrm>
            <a:custGeom>
              <a:avLst/>
              <a:gdLst/>
              <a:ahLst/>
              <a:cxnLst/>
              <a:rect l="0" t="0" r="0" b="0"/>
              <a:pathLst>
                <a:path w="71134" h="387835">
                  <a:moveTo>
                    <a:pt x="55257" y="6834"/>
                  </a:moveTo>
                  <a:lnTo>
                    <a:pt x="55257" y="6834"/>
                  </a:lnTo>
                  <a:lnTo>
                    <a:pt x="55257" y="0"/>
                  </a:lnTo>
                  <a:lnTo>
                    <a:pt x="51044" y="3437"/>
                  </a:lnTo>
                  <a:lnTo>
                    <a:pt x="39996" y="18469"/>
                  </a:lnTo>
                  <a:lnTo>
                    <a:pt x="27680" y="57280"/>
                  </a:lnTo>
                  <a:lnTo>
                    <a:pt x="21979" y="91731"/>
                  </a:lnTo>
                  <a:lnTo>
                    <a:pt x="12623" y="127576"/>
                  </a:lnTo>
                  <a:lnTo>
                    <a:pt x="4898" y="158634"/>
                  </a:lnTo>
                  <a:lnTo>
                    <a:pt x="1236" y="195765"/>
                  </a:lnTo>
                  <a:lnTo>
                    <a:pt x="0" y="230571"/>
                  </a:lnTo>
                  <a:lnTo>
                    <a:pt x="2108" y="269588"/>
                  </a:lnTo>
                  <a:lnTo>
                    <a:pt x="6542" y="302839"/>
                  </a:lnTo>
                  <a:lnTo>
                    <a:pt x="11523" y="325021"/>
                  </a:lnTo>
                  <a:lnTo>
                    <a:pt x="22799" y="344136"/>
                  </a:lnTo>
                  <a:lnTo>
                    <a:pt x="36956" y="360061"/>
                  </a:lnTo>
                  <a:lnTo>
                    <a:pt x="71133" y="3878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264"/>
            <p:cNvSpPr/>
            <p:nvPr>
              <p:custDataLst>
                <p:tags r:id="rId25"/>
              </p:custDataLst>
            </p:nvPr>
          </p:nvSpPr>
          <p:spPr>
            <a:xfrm>
              <a:off x="7699375" y="3289490"/>
              <a:ext cx="132090" cy="393511"/>
            </a:xfrm>
            <a:custGeom>
              <a:avLst/>
              <a:gdLst/>
              <a:ahLst/>
              <a:cxnLst/>
              <a:rect l="0" t="0" r="0" b="0"/>
              <a:pathLst>
                <a:path w="132090" h="393511">
                  <a:moveTo>
                    <a:pt x="0" y="4572"/>
                  </a:moveTo>
                  <a:lnTo>
                    <a:pt x="0" y="4572"/>
                  </a:lnTo>
                  <a:lnTo>
                    <a:pt x="0" y="358"/>
                  </a:lnTo>
                  <a:lnTo>
                    <a:pt x="881" y="0"/>
                  </a:lnTo>
                  <a:lnTo>
                    <a:pt x="4214" y="1952"/>
                  </a:lnTo>
                  <a:lnTo>
                    <a:pt x="24716" y="25427"/>
                  </a:lnTo>
                  <a:lnTo>
                    <a:pt x="29706" y="29058"/>
                  </a:lnTo>
                  <a:lnTo>
                    <a:pt x="55642" y="65199"/>
                  </a:lnTo>
                  <a:lnTo>
                    <a:pt x="84968" y="101922"/>
                  </a:lnTo>
                  <a:lnTo>
                    <a:pt x="100232" y="138904"/>
                  </a:lnTo>
                  <a:lnTo>
                    <a:pt x="117944" y="172399"/>
                  </a:lnTo>
                  <a:lnTo>
                    <a:pt x="128530" y="208051"/>
                  </a:lnTo>
                  <a:lnTo>
                    <a:pt x="132089" y="234648"/>
                  </a:lnTo>
                  <a:lnTo>
                    <a:pt x="131742" y="269711"/>
                  </a:lnTo>
                  <a:lnTo>
                    <a:pt x="126052" y="299208"/>
                  </a:lnTo>
                  <a:lnTo>
                    <a:pt x="116429" y="330291"/>
                  </a:lnTo>
                  <a:lnTo>
                    <a:pt x="107309" y="348656"/>
                  </a:lnTo>
                  <a:lnTo>
                    <a:pt x="91376" y="364835"/>
                  </a:lnTo>
                  <a:lnTo>
                    <a:pt x="68525" y="379526"/>
                  </a:lnTo>
                  <a:lnTo>
                    <a:pt x="23813" y="3935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265"/>
            <p:cNvSpPr/>
            <p:nvPr>
              <p:custDataLst>
                <p:tags r:id="rId26"/>
              </p:custDataLst>
            </p:nvPr>
          </p:nvSpPr>
          <p:spPr>
            <a:xfrm>
              <a:off x="7669506" y="3405188"/>
              <a:ext cx="96594" cy="197937"/>
            </a:xfrm>
            <a:custGeom>
              <a:avLst/>
              <a:gdLst/>
              <a:ahLst/>
              <a:cxnLst/>
              <a:rect l="0" t="0" r="0" b="0"/>
              <a:pathLst>
                <a:path w="96594" h="197937">
                  <a:moveTo>
                    <a:pt x="13993" y="0"/>
                  </a:moveTo>
                  <a:lnTo>
                    <a:pt x="13993" y="0"/>
                  </a:lnTo>
                  <a:lnTo>
                    <a:pt x="18207" y="0"/>
                  </a:lnTo>
                  <a:lnTo>
                    <a:pt x="18567" y="1763"/>
                  </a:lnTo>
                  <a:lnTo>
                    <a:pt x="8175" y="34296"/>
                  </a:lnTo>
                  <a:lnTo>
                    <a:pt x="1490" y="63274"/>
                  </a:lnTo>
                  <a:lnTo>
                    <a:pt x="0" y="97633"/>
                  </a:lnTo>
                  <a:lnTo>
                    <a:pt x="6950" y="133840"/>
                  </a:lnTo>
                  <a:lnTo>
                    <a:pt x="14830" y="162688"/>
                  </a:lnTo>
                  <a:lnTo>
                    <a:pt x="31753" y="183810"/>
                  </a:lnTo>
                  <a:lnTo>
                    <a:pt x="44441" y="192732"/>
                  </a:lnTo>
                  <a:lnTo>
                    <a:pt x="59370" y="196746"/>
                  </a:lnTo>
                  <a:lnTo>
                    <a:pt x="74965" y="197936"/>
                  </a:lnTo>
                  <a:lnTo>
                    <a:pt x="79336" y="196339"/>
                  </a:lnTo>
                  <a:lnTo>
                    <a:pt x="92688" y="185806"/>
                  </a:lnTo>
                  <a:lnTo>
                    <a:pt x="95560" y="184725"/>
                  </a:lnTo>
                  <a:lnTo>
                    <a:pt x="96593" y="183121"/>
                  </a:lnTo>
                  <a:lnTo>
                    <a:pt x="96401" y="181171"/>
                  </a:lnTo>
                  <a:lnTo>
                    <a:pt x="95390" y="178989"/>
                  </a:lnTo>
                  <a:lnTo>
                    <a:pt x="92952" y="177534"/>
                  </a:lnTo>
                  <a:lnTo>
                    <a:pt x="85541" y="175917"/>
                  </a:lnTo>
                  <a:lnTo>
                    <a:pt x="78718" y="177551"/>
                  </a:lnTo>
                  <a:lnTo>
                    <a:pt x="45743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266"/>
            <p:cNvSpPr/>
            <p:nvPr>
              <p:custDataLst>
                <p:tags r:id="rId27"/>
              </p:custDataLst>
            </p:nvPr>
          </p:nvSpPr>
          <p:spPr>
            <a:xfrm>
              <a:off x="7486166" y="3345270"/>
              <a:ext cx="148014" cy="266294"/>
            </a:xfrm>
            <a:custGeom>
              <a:avLst/>
              <a:gdLst/>
              <a:ahLst/>
              <a:cxnLst/>
              <a:rect l="0" t="0" r="0" b="0"/>
              <a:pathLst>
                <a:path w="148014" h="266294">
                  <a:moveTo>
                    <a:pt x="6833" y="12293"/>
                  </a:moveTo>
                  <a:lnTo>
                    <a:pt x="6833" y="12293"/>
                  </a:lnTo>
                  <a:lnTo>
                    <a:pt x="0" y="5458"/>
                  </a:lnTo>
                  <a:lnTo>
                    <a:pt x="7650" y="468"/>
                  </a:lnTo>
                  <a:lnTo>
                    <a:pt x="11788" y="0"/>
                  </a:lnTo>
                  <a:lnTo>
                    <a:pt x="48883" y="7821"/>
                  </a:lnTo>
                  <a:lnTo>
                    <a:pt x="84226" y="17746"/>
                  </a:lnTo>
                  <a:lnTo>
                    <a:pt x="120198" y="34355"/>
                  </a:lnTo>
                  <a:lnTo>
                    <a:pt x="142795" y="53524"/>
                  </a:lnTo>
                  <a:lnTo>
                    <a:pt x="146637" y="59428"/>
                  </a:lnTo>
                  <a:lnTo>
                    <a:pt x="147660" y="62237"/>
                  </a:lnTo>
                  <a:lnTo>
                    <a:pt x="146446" y="70061"/>
                  </a:lnTo>
                  <a:lnTo>
                    <a:pt x="144888" y="74617"/>
                  </a:lnTo>
                  <a:lnTo>
                    <a:pt x="138452" y="82032"/>
                  </a:lnTo>
                  <a:lnTo>
                    <a:pt x="127950" y="88267"/>
                  </a:lnTo>
                  <a:lnTo>
                    <a:pt x="90867" y="102152"/>
                  </a:lnTo>
                  <a:lnTo>
                    <a:pt x="77790" y="110159"/>
                  </a:lnTo>
                  <a:lnTo>
                    <a:pt x="73647" y="115467"/>
                  </a:lnTo>
                  <a:lnTo>
                    <a:pt x="72542" y="118117"/>
                  </a:lnTo>
                  <a:lnTo>
                    <a:pt x="73668" y="125765"/>
                  </a:lnTo>
                  <a:lnTo>
                    <a:pt x="77989" y="135044"/>
                  </a:lnTo>
                  <a:lnTo>
                    <a:pt x="89457" y="148421"/>
                  </a:lnTo>
                  <a:lnTo>
                    <a:pt x="127917" y="181188"/>
                  </a:lnTo>
                  <a:lnTo>
                    <a:pt x="141126" y="196598"/>
                  </a:lnTo>
                  <a:lnTo>
                    <a:pt x="143986" y="201308"/>
                  </a:lnTo>
                  <a:lnTo>
                    <a:pt x="148013" y="224793"/>
                  </a:lnTo>
                  <a:lnTo>
                    <a:pt x="146604" y="236971"/>
                  </a:lnTo>
                  <a:lnTo>
                    <a:pt x="144992" y="241453"/>
                  </a:lnTo>
                  <a:lnTo>
                    <a:pt x="133796" y="251137"/>
                  </a:lnTo>
                  <a:lnTo>
                    <a:pt x="117060" y="259557"/>
                  </a:lnTo>
                  <a:lnTo>
                    <a:pt x="78271" y="2662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267"/>
            <p:cNvSpPr/>
            <p:nvPr>
              <p:custDataLst>
                <p:tags r:id="rId28"/>
              </p:custDataLst>
            </p:nvPr>
          </p:nvSpPr>
          <p:spPr>
            <a:xfrm>
              <a:off x="7271722" y="3302000"/>
              <a:ext cx="156264" cy="303178"/>
            </a:xfrm>
            <a:custGeom>
              <a:avLst/>
              <a:gdLst/>
              <a:ahLst/>
              <a:cxnLst/>
              <a:rect l="0" t="0" r="0" b="0"/>
              <a:pathLst>
                <a:path w="156264" h="303178">
                  <a:moveTo>
                    <a:pt x="22841" y="0"/>
                  </a:moveTo>
                  <a:lnTo>
                    <a:pt x="22841" y="0"/>
                  </a:lnTo>
                  <a:lnTo>
                    <a:pt x="18627" y="0"/>
                  </a:lnTo>
                  <a:lnTo>
                    <a:pt x="17385" y="882"/>
                  </a:lnTo>
                  <a:lnTo>
                    <a:pt x="16557" y="2352"/>
                  </a:lnTo>
                  <a:lnTo>
                    <a:pt x="16006" y="4214"/>
                  </a:lnTo>
                  <a:lnTo>
                    <a:pt x="3951" y="22872"/>
                  </a:lnTo>
                  <a:lnTo>
                    <a:pt x="0" y="60799"/>
                  </a:lnTo>
                  <a:lnTo>
                    <a:pt x="198" y="91706"/>
                  </a:lnTo>
                  <a:lnTo>
                    <a:pt x="5900" y="130257"/>
                  </a:lnTo>
                  <a:lnTo>
                    <a:pt x="13091" y="164848"/>
                  </a:lnTo>
                  <a:lnTo>
                    <a:pt x="21382" y="201919"/>
                  </a:lnTo>
                  <a:lnTo>
                    <a:pt x="28889" y="234566"/>
                  </a:lnTo>
                  <a:lnTo>
                    <a:pt x="50410" y="271188"/>
                  </a:lnTo>
                  <a:lnTo>
                    <a:pt x="65503" y="292313"/>
                  </a:lnTo>
                  <a:lnTo>
                    <a:pt x="75903" y="301308"/>
                  </a:lnTo>
                  <a:lnTo>
                    <a:pt x="82028" y="303177"/>
                  </a:lnTo>
                  <a:lnTo>
                    <a:pt x="95890" y="302903"/>
                  </a:lnTo>
                  <a:lnTo>
                    <a:pt x="114354" y="297790"/>
                  </a:lnTo>
                  <a:lnTo>
                    <a:pt x="130996" y="286476"/>
                  </a:lnTo>
                  <a:lnTo>
                    <a:pt x="137055" y="279311"/>
                  </a:lnTo>
                  <a:lnTo>
                    <a:pt x="150112" y="244800"/>
                  </a:lnTo>
                  <a:lnTo>
                    <a:pt x="156263" y="218276"/>
                  </a:lnTo>
                  <a:lnTo>
                    <a:pt x="150810" y="182704"/>
                  </a:lnTo>
                  <a:lnTo>
                    <a:pt x="145914" y="164377"/>
                  </a:lnTo>
                  <a:lnTo>
                    <a:pt x="134664" y="146404"/>
                  </a:lnTo>
                  <a:lnTo>
                    <a:pt x="115060" y="130866"/>
                  </a:lnTo>
                  <a:lnTo>
                    <a:pt x="99456" y="122951"/>
                  </a:lnTo>
                  <a:lnTo>
                    <a:pt x="88936" y="120791"/>
                  </a:lnTo>
                  <a:lnTo>
                    <a:pt x="76029" y="124534"/>
                  </a:lnTo>
                  <a:lnTo>
                    <a:pt x="56239" y="136558"/>
                  </a:lnTo>
                  <a:lnTo>
                    <a:pt x="46503" y="145359"/>
                  </a:lnTo>
                  <a:lnTo>
                    <a:pt x="21137" y="184485"/>
                  </a:lnTo>
                  <a:lnTo>
                    <a:pt x="16750" y="198517"/>
                  </a:lnTo>
                  <a:lnTo>
                    <a:pt x="22841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68"/>
            <p:cNvSpPr/>
            <p:nvPr>
              <p:custDataLst>
                <p:tags r:id="rId29"/>
              </p:custDataLst>
            </p:nvPr>
          </p:nvSpPr>
          <p:spPr>
            <a:xfrm>
              <a:off x="7469187" y="3587750"/>
              <a:ext cx="7613" cy="7939"/>
            </a:xfrm>
            <a:custGeom>
              <a:avLst/>
              <a:gdLst/>
              <a:ahLst/>
              <a:cxnLst/>
              <a:rect l="0" t="0" r="0" b="0"/>
              <a:pathLst>
                <a:path w="7613" h="7939">
                  <a:moveTo>
                    <a:pt x="0" y="0"/>
                  </a:moveTo>
                  <a:lnTo>
                    <a:pt x="0" y="0"/>
                  </a:lnTo>
                  <a:lnTo>
                    <a:pt x="7612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269"/>
            <p:cNvSpPr/>
            <p:nvPr>
              <p:custDataLst>
                <p:tags r:id="rId30"/>
              </p:custDataLst>
            </p:nvPr>
          </p:nvSpPr>
          <p:spPr>
            <a:xfrm>
              <a:off x="7278687" y="3405188"/>
              <a:ext cx="146041" cy="214313"/>
            </a:xfrm>
            <a:custGeom>
              <a:avLst/>
              <a:gdLst/>
              <a:ahLst/>
              <a:cxnLst/>
              <a:rect l="0" t="0" r="0" b="0"/>
              <a:pathLst>
                <a:path w="146041" h="214313">
                  <a:moveTo>
                    <a:pt x="0" y="0"/>
                  </a:moveTo>
                  <a:lnTo>
                    <a:pt x="0" y="0"/>
                  </a:lnTo>
                  <a:lnTo>
                    <a:pt x="33921" y="0"/>
                  </a:lnTo>
                  <a:lnTo>
                    <a:pt x="57592" y="881"/>
                  </a:lnTo>
                  <a:lnTo>
                    <a:pt x="92862" y="9799"/>
                  </a:lnTo>
                  <a:lnTo>
                    <a:pt x="105362" y="18888"/>
                  </a:lnTo>
                  <a:lnTo>
                    <a:pt x="106402" y="21411"/>
                  </a:lnTo>
                  <a:lnTo>
                    <a:pt x="106213" y="23975"/>
                  </a:lnTo>
                  <a:lnTo>
                    <a:pt x="105204" y="26567"/>
                  </a:lnTo>
                  <a:lnTo>
                    <a:pt x="103649" y="28294"/>
                  </a:lnTo>
                  <a:lnTo>
                    <a:pt x="80902" y="46464"/>
                  </a:lnTo>
                  <a:lnTo>
                    <a:pt x="75644" y="52401"/>
                  </a:lnTo>
                  <a:lnTo>
                    <a:pt x="73307" y="57979"/>
                  </a:lnTo>
                  <a:lnTo>
                    <a:pt x="74620" y="65749"/>
                  </a:lnTo>
                  <a:lnTo>
                    <a:pt x="79026" y="75083"/>
                  </a:lnTo>
                  <a:lnTo>
                    <a:pt x="92305" y="90254"/>
                  </a:lnTo>
                  <a:lnTo>
                    <a:pt x="123443" y="116455"/>
                  </a:lnTo>
                  <a:lnTo>
                    <a:pt x="144977" y="150790"/>
                  </a:lnTo>
                  <a:lnTo>
                    <a:pt x="146040" y="156089"/>
                  </a:lnTo>
                  <a:lnTo>
                    <a:pt x="144870" y="169033"/>
                  </a:lnTo>
                  <a:lnTo>
                    <a:pt x="141410" y="178901"/>
                  </a:lnTo>
                  <a:lnTo>
                    <a:pt x="127789" y="196636"/>
                  </a:lnTo>
                  <a:lnTo>
                    <a:pt x="109007" y="207703"/>
                  </a:lnTo>
                  <a:lnTo>
                    <a:pt x="63501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270"/>
            <p:cNvSpPr/>
            <p:nvPr>
              <p:custDataLst>
                <p:tags r:id="rId31"/>
              </p:custDataLst>
            </p:nvPr>
          </p:nvSpPr>
          <p:spPr>
            <a:xfrm>
              <a:off x="7200478" y="3309938"/>
              <a:ext cx="86148" cy="373063"/>
            </a:xfrm>
            <a:custGeom>
              <a:avLst/>
              <a:gdLst/>
              <a:ahLst/>
              <a:cxnLst/>
              <a:rect l="0" t="0" r="0" b="0"/>
              <a:pathLst>
                <a:path w="86148" h="373063">
                  <a:moveTo>
                    <a:pt x="30584" y="0"/>
                  </a:moveTo>
                  <a:lnTo>
                    <a:pt x="30584" y="0"/>
                  </a:lnTo>
                  <a:lnTo>
                    <a:pt x="24301" y="25902"/>
                  </a:lnTo>
                  <a:lnTo>
                    <a:pt x="17410" y="62010"/>
                  </a:lnTo>
                  <a:lnTo>
                    <a:pt x="15065" y="93769"/>
                  </a:lnTo>
                  <a:lnTo>
                    <a:pt x="14815" y="127050"/>
                  </a:lnTo>
                  <a:lnTo>
                    <a:pt x="10527" y="164840"/>
                  </a:lnTo>
                  <a:lnTo>
                    <a:pt x="3671" y="203965"/>
                  </a:lnTo>
                  <a:lnTo>
                    <a:pt x="268" y="239273"/>
                  </a:lnTo>
                  <a:lnTo>
                    <a:pt x="0" y="265560"/>
                  </a:lnTo>
                  <a:lnTo>
                    <a:pt x="5706" y="302102"/>
                  </a:lnTo>
                  <a:lnTo>
                    <a:pt x="10669" y="321364"/>
                  </a:lnTo>
                  <a:lnTo>
                    <a:pt x="29094" y="346710"/>
                  </a:lnTo>
                  <a:lnTo>
                    <a:pt x="36095" y="353412"/>
                  </a:lnTo>
                  <a:lnTo>
                    <a:pt x="45087" y="359331"/>
                  </a:lnTo>
                  <a:lnTo>
                    <a:pt x="84451" y="372690"/>
                  </a:lnTo>
                  <a:lnTo>
                    <a:pt x="86147" y="373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271"/>
            <p:cNvSpPr/>
            <p:nvPr>
              <p:custDataLst>
                <p:tags r:id="rId32"/>
              </p:custDataLst>
            </p:nvPr>
          </p:nvSpPr>
          <p:spPr>
            <a:xfrm>
              <a:off x="6907475" y="3413408"/>
              <a:ext cx="228338" cy="228532"/>
            </a:xfrm>
            <a:custGeom>
              <a:avLst/>
              <a:gdLst/>
              <a:ahLst/>
              <a:cxnLst/>
              <a:rect l="0" t="0" r="0" b="0"/>
              <a:pathLst>
                <a:path w="228338" h="228532">
                  <a:moveTo>
                    <a:pt x="37837" y="15592"/>
                  </a:moveTo>
                  <a:lnTo>
                    <a:pt x="37837" y="15592"/>
                  </a:lnTo>
                  <a:lnTo>
                    <a:pt x="69488" y="2935"/>
                  </a:lnTo>
                  <a:lnTo>
                    <a:pt x="103836" y="0"/>
                  </a:lnTo>
                  <a:lnTo>
                    <a:pt x="129320" y="683"/>
                  </a:lnTo>
                  <a:lnTo>
                    <a:pt x="163056" y="10776"/>
                  </a:lnTo>
                  <a:lnTo>
                    <a:pt x="199586" y="23592"/>
                  </a:lnTo>
                  <a:lnTo>
                    <a:pt x="203878" y="26217"/>
                  </a:lnTo>
                  <a:lnTo>
                    <a:pt x="210999" y="36189"/>
                  </a:lnTo>
                  <a:lnTo>
                    <a:pt x="225857" y="74802"/>
                  </a:lnTo>
                  <a:lnTo>
                    <a:pt x="227847" y="97256"/>
                  </a:lnTo>
                  <a:lnTo>
                    <a:pt x="219764" y="123671"/>
                  </a:lnTo>
                  <a:lnTo>
                    <a:pt x="206686" y="146073"/>
                  </a:lnTo>
                  <a:lnTo>
                    <a:pt x="171455" y="182516"/>
                  </a:lnTo>
                  <a:lnTo>
                    <a:pt x="138412" y="205616"/>
                  </a:lnTo>
                  <a:lnTo>
                    <a:pt x="106603" y="222951"/>
                  </a:lnTo>
                  <a:lnTo>
                    <a:pt x="71542" y="228531"/>
                  </a:lnTo>
                  <a:lnTo>
                    <a:pt x="38223" y="227281"/>
                  </a:lnTo>
                  <a:lnTo>
                    <a:pt x="23898" y="222565"/>
                  </a:lnTo>
                  <a:lnTo>
                    <a:pt x="14591" y="214589"/>
                  </a:lnTo>
                  <a:lnTo>
                    <a:pt x="4394" y="195969"/>
                  </a:lnTo>
                  <a:lnTo>
                    <a:pt x="0" y="173694"/>
                  </a:lnTo>
                  <a:lnTo>
                    <a:pt x="6028" y="158179"/>
                  </a:lnTo>
                  <a:lnTo>
                    <a:pt x="17526" y="144228"/>
                  </a:lnTo>
                  <a:lnTo>
                    <a:pt x="31456" y="135087"/>
                  </a:lnTo>
                  <a:lnTo>
                    <a:pt x="54174" y="129197"/>
                  </a:lnTo>
                  <a:lnTo>
                    <a:pt x="90127" y="133544"/>
                  </a:lnTo>
                  <a:lnTo>
                    <a:pt x="118395" y="145247"/>
                  </a:lnTo>
                  <a:lnTo>
                    <a:pt x="155292" y="168518"/>
                  </a:lnTo>
                  <a:lnTo>
                    <a:pt x="191017" y="193629"/>
                  </a:lnTo>
                  <a:lnTo>
                    <a:pt x="228337" y="2140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72"/>
            <p:cNvSpPr/>
            <p:nvPr>
              <p:custDataLst>
                <p:tags r:id="rId33"/>
              </p:custDataLst>
            </p:nvPr>
          </p:nvSpPr>
          <p:spPr>
            <a:xfrm>
              <a:off x="6453188" y="3175000"/>
              <a:ext cx="2142022" cy="158749"/>
            </a:xfrm>
            <a:custGeom>
              <a:avLst/>
              <a:gdLst/>
              <a:ahLst/>
              <a:cxnLst/>
              <a:rect l="0" t="0" r="0" b="0"/>
              <a:pathLst>
                <a:path w="2142022" h="158749">
                  <a:moveTo>
                    <a:pt x="2135186" y="0"/>
                  </a:moveTo>
                  <a:lnTo>
                    <a:pt x="2135186" y="0"/>
                  </a:lnTo>
                  <a:lnTo>
                    <a:pt x="2142021" y="6834"/>
                  </a:lnTo>
                  <a:lnTo>
                    <a:pt x="2141507" y="8084"/>
                  </a:lnTo>
                  <a:lnTo>
                    <a:pt x="2138584" y="11824"/>
                  </a:lnTo>
                  <a:lnTo>
                    <a:pt x="2134344" y="14075"/>
                  </a:lnTo>
                  <a:lnTo>
                    <a:pt x="2131979" y="14675"/>
                  </a:lnTo>
                  <a:lnTo>
                    <a:pt x="2120965" y="21093"/>
                  </a:lnTo>
                  <a:lnTo>
                    <a:pt x="2089238" y="27668"/>
                  </a:lnTo>
                  <a:lnTo>
                    <a:pt x="2055260" y="36399"/>
                  </a:lnTo>
                  <a:lnTo>
                    <a:pt x="2020196" y="39038"/>
                  </a:lnTo>
                  <a:lnTo>
                    <a:pt x="1983120" y="39559"/>
                  </a:lnTo>
                  <a:lnTo>
                    <a:pt x="1954605" y="43863"/>
                  </a:lnTo>
                  <a:lnTo>
                    <a:pt x="1928221" y="45953"/>
                  </a:lnTo>
                  <a:lnTo>
                    <a:pt x="1898563" y="46882"/>
                  </a:lnTo>
                  <a:lnTo>
                    <a:pt x="1862034" y="47405"/>
                  </a:lnTo>
                  <a:lnTo>
                    <a:pt x="1828867" y="47560"/>
                  </a:lnTo>
                  <a:lnTo>
                    <a:pt x="1796697" y="47606"/>
                  </a:lnTo>
                  <a:lnTo>
                    <a:pt x="1763940" y="47619"/>
                  </a:lnTo>
                  <a:lnTo>
                    <a:pt x="1726699" y="46741"/>
                  </a:lnTo>
                  <a:lnTo>
                    <a:pt x="1687736" y="42169"/>
                  </a:lnTo>
                  <a:lnTo>
                    <a:pt x="1661447" y="40790"/>
                  </a:lnTo>
                  <a:lnTo>
                    <a:pt x="1632711" y="40178"/>
                  </a:lnTo>
                  <a:lnTo>
                    <a:pt x="1602302" y="39905"/>
                  </a:lnTo>
                  <a:lnTo>
                    <a:pt x="1571147" y="39784"/>
                  </a:lnTo>
                  <a:lnTo>
                    <a:pt x="1539663" y="39730"/>
                  </a:lnTo>
                  <a:lnTo>
                    <a:pt x="1508030" y="39706"/>
                  </a:lnTo>
                  <a:lnTo>
                    <a:pt x="1476332" y="39696"/>
                  </a:lnTo>
                  <a:lnTo>
                    <a:pt x="1442254" y="39691"/>
                  </a:lnTo>
                  <a:lnTo>
                    <a:pt x="1406529" y="39689"/>
                  </a:lnTo>
                  <a:lnTo>
                    <a:pt x="1370073" y="39688"/>
                  </a:lnTo>
                  <a:lnTo>
                    <a:pt x="1333291" y="39688"/>
                  </a:lnTo>
                  <a:lnTo>
                    <a:pt x="1296365" y="40569"/>
                  </a:lnTo>
                  <a:lnTo>
                    <a:pt x="1259375" y="43901"/>
                  </a:lnTo>
                  <a:lnTo>
                    <a:pt x="1220004" y="45970"/>
                  </a:lnTo>
                  <a:lnTo>
                    <a:pt x="1199628" y="46521"/>
                  </a:lnTo>
                  <a:lnTo>
                    <a:pt x="1178987" y="46889"/>
                  </a:lnTo>
                  <a:lnTo>
                    <a:pt x="1158172" y="47134"/>
                  </a:lnTo>
                  <a:lnTo>
                    <a:pt x="1137239" y="47298"/>
                  </a:lnTo>
                  <a:lnTo>
                    <a:pt x="1117110" y="48289"/>
                  </a:lnTo>
                  <a:lnTo>
                    <a:pt x="1078283" y="51742"/>
                  </a:lnTo>
                  <a:lnTo>
                    <a:pt x="1058403" y="53015"/>
                  </a:lnTo>
                  <a:lnTo>
                    <a:pt x="1038095" y="53864"/>
                  </a:lnTo>
                  <a:lnTo>
                    <a:pt x="1017501" y="54431"/>
                  </a:lnTo>
                  <a:lnTo>
                    <a:pt x="996716" y="54808"/>
                  </a:lnTo>
                  <a:lnTo>
                    <a:pt x="975804" y="55059"/>
                  </a:lnTo>
                  <a:lnTo>
                    <a:pt x="954806" y="55227"/>
                  </a:lnTo>
                  <a:lnTo>
                    <a:pt x="933753" y="56221"/>
                  </a:lnTo>
                  <a:lnTo>
                    <a:pt x="912661" y="57765"/>
                  </a:lnTo>
                  <a:lnTo>
                    <a:pt x="891544" y="59677"/>
                  </a:lnTo>
                  <a:lnTo>
                    <a:pt x="871293" y="61833"/>
                  </a:lnTo>
                  <a:lnTo>
                    <a:pt x="832329" y="66581"/>
                  </a:lnTo>
                  <a:lnTo>
                    <a:pt x="812414" y="68200"/>
                  </a:lnTo>
                  <a:lnTo>
                    <a:pt x="792081" y="69279"/>
                  </a:lnTo>
                  <a:lnTo>
                    <a:pt x="771470" y="69998"/>
                  </a:lnTo>
                  <a:lnTo>
                    <a:pt x="732108" y="73150"/>
                  </a:lnTo>
                  <a:lnTo>
                    <a:pt x="694032" y="76608"/>
                  </a:lnTo>
                  <a:lnTo>
                    <a:pt x="656532" y="78145"/>
                  </a:lnTo>
                  <a:lnTo>
                    <a:pt x="619287" y="81180"/>
                  </a:lnTo>
                  <a:lnTo>
                    <a:pt x="581273" y="85469"/>
                  </a:lnTo>
                  <a:lnTo>
                    <a:pt x="561258" y="87847"/>
                  </a:lnTo>
                  <a:lnTo>
                    <a:pt x="521968" y="92842"/>
                  </a:lnTo>
                  <a:lnTo>
                    <a:pt x="486868" y="98001"/>
                  </a:lnTo>
                  <a:lnTo>
                    <a:pt x="451276" y="103234"/>
                  </a:lnTo>
                  <a:lnTo>
                    <a:pt x="415761" y="108500"/>
                  </a:lnTo>
                  <a:lnTo>
                    <a:pt x="382338" y="113780"/>
                  </a:lnTo>
                  <a:lnTo>
                    <a:pt x="349844" y="116715"/>
                  </a:lnTo>
                  <a:lnTo>
                    <a:pt x="317765" y="119783"/>
                  </a:lnTo>
                  <a:lnTo>
                    <a:pt x="285867" y="127026"/>
                  </a:lnTo>
                  <a:lnTo>
                    <a:pt x="256403" y="131421"/>
                  </a:lnTo>
                  <a:lnTo>
                    <a:pt x="217376" y="136247"/>
                  </a:lnTo>
                  <a:lnTo>
                    <a:pt x="181118" y="143263"/>
                  </a:lnTo>
                  <a:lnTo>
                    <a:pt x="147150" y="148576"/>
                  </a:lnTo>
                  <a:lnTo>
                    <a:pt x="111969" y="154584"/>
                  </a:lnTo>
                  <a:lnTo>
                    <a:pt x="78659" y="157927"/>
                  </a:lnTo>
                  <a:lnTo>
                    <a:pt x="41302" y="158641"/>
                  </a:lnTo>
                  <a:lnTo>
                    <a:pt x="2072" y="158748"/>
                  </a:lnTo>
                  <a:lnTo>
                    <a:pt x="0" y="150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73"/>
            <p:cNvSpPr/>
            <p:nvPr>
              <p:custDataLst>
                <p:tags r:id="rId34"/>
              </p:custDataLst>
            </p:nvPr>
          </p:nvSpPr>
          <p:spPr>
            <a:xfrm>
              <a:off x="8366125" y="2700604"/>
              <a:ext cx="100123" cy="148960"/>
            </a:xfrm>
            <a:custGeom>
              <a:avLst/>
              <a:gdLst/>
              <a:ahLst/>
              <a:cxnLst/>
              <a:rect l="0" t="0" r="0" b="0"/>
              <a:pathLst>
                <a:path w="100123" h="148960">
                  <a:moveTo>
                    <a:pt x="0" y="29896"/>
                  </a:moveTo>
                  <a:lnTo>
                    <a:pt x="0" y="29896"/>
                  </a:lnTo>
                  <a:lnTo>
                    <a:pt x="0" y="25682"/>
                  </a:lnTo>
                  <a:lnTo>
                    <a:pt x="14916" y="7532"/>
                  </a:lnTo>
                  <a:lnTo>
                    <a:pt x="17881" y="4403"/>
                  </a:lnTo>
                  <a:lnTo>
                    <a:pt x="25880" y="927"/>
                  </a:lnTo>
                  <a:lnTo>
                    <a:pt x="30483" y="0"/>
                  </a:lnTo>
                  <a:lnTo>
                    <a:pt x="67973" y="6338"/>
                  </a:lnTo>
                  <a:lnTo>
                    <a:pt x="77542" y="10018"/>
                  </a:lnTo>
                  <a:lnTo>
                    <a:pt x="92845" y="25476"/>
                  </a:lnTo>
                  <a:lnTo>
                    <a:pt x="98590" y="37045"/>
                  </a:lnTo>
                  <a:lnTo>
                    <a:pt x="100122" y="42599"/>
                  </a:lnTo>
                  <a:lnTo>
                    <a:pt x="97122" y="58178"/>
                  </a:lnTo>
                  <a:lnTo>
                    <a:pt x="89908" y="74216"/>
                  </a:lnTo>
                  <a:lnTo>
                    <a:pt x="65790" y="99123"/>
                  </a:lnTo>
                  <a:lnTo>
                    <a:pt x="57755" y="104761"/>
                  </a:lnTo>
                  <a:lnTo>
                    <a:pt x="50364" y="107266"/>
                  </a:lnTo>
                  <a:lnTo>
                    <a:pt x="26122" y="109007"/>
                  </a:lnTo>
                  <a:lnTo>
                    <a:pt x="18078" y="106802"/>
                  </a:lnTo>
                  <a:lnTo>
                    <a:pt x="5727" y="98200"/>
                  </a:lnTo>
                  <a:lnTo>
                    <a:pt x="4700" y="95717"/>
                  </a:lnTo>
                  <a:lnTo>
                    <a:pt x="4897" y="93179"/>
                  </a:lnTo>
                  <a:lnTo>
                    <a:pt x="5910" y="90605"/>
                  </a:lnTo>
                  <a:lnTo>
                    <a:pt x="11740" y="85394"/>
                  </a:lnTo>
                  <a:lnTo>
                    <a:pt x="15764" y="82770"/>
                  </a:lnTo>
                  <a:lnTo>
                    <a:pt x="27291" y="82205"/>
                  </a:lnTo>
                  <a:lnTo>
                    <a:pt x="52035" y="89030"/>
                  </a:lnTo>
                  <a:lnTo>
                    <a:pt x="68531" y="104744"/>
                  </a:lnTo>
                  <a:lnTo>
                    <a:pt x="95250" y="1489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274"/>
            <p:cNvSpPr/>
            <p:nvPr>
              <p:custDataLst>
                <p:tags r:id="rId35"/>
              </p:custDataLst>
            </p:nvPr>
          </p:nvSpPr>
          <p:spPr>
            <a:xfrm>
              <a:off x="8358187" y="2873375"/>
              <a:ext cx="7939" cy="206376"/>
            </a:xfrm>
            <a:custGeom>
              <a:avLst/>
              <a:gdLst/>
              <a:ahLst/>
              <a:cxnLst/>
              <a:rect l="0" t="0" r="0" b="0"/>
              <a:pathLst>
                <a:path w="7939" h="206376">
                  <a:moveTo>
                    <a:pt x="7938" y="0"/>
                  </a:moveTo>
                  <a:lnTo>
                    <a:pt x="7938" y="0"/>
                  </a:lnTo>
                  <a:lnTo>
                    <a:pt x="7938" y="30523"/>
                  </a:lnTo>
                  <a:lnTo>
                    <a:pt x="7938" y="67831"/>
                  </a:lnTo>
                  <a:lnTo>
                    <a:pt x="7938" y="101070"/>
                  </a:lnTo>
                  <a:lnTo>
                    <a:pt x="5585" y="134310"/>
                  </a:lnTo>
                  <a:lnTo>
                    <a:pt x="735" y="170524"/>
                  </a:lnTo>
                  <a:lnTo>
                    <a:pt x="0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75"/>
            <p:cNvSpPr/>
            <p:nvPr>
              <p:custDataLst>
                <p:tags r:id="rId36"/>
              </p:custDataLst>
            </p:nvPr>
          </p:nvSpPr>
          <p:spPr>
            <a:xfrm>
              <a:off x="8254999" y="2841625"/>
              <a:ext cx="22642" cy="230189"/>
            </a:xfrm>
            <a:custGeom>
              <a:avLst/>
              <a:gdLst/>
              <a:ahLst/>
              <a:cxnLst/>
              <a:rect l="0" t="0" r="0" b="0"/>
              <a:pathLst>
                <a:path w="22642" h="230189">
                  <a:moveTo>
                    <a:pt x="0" y="0"/>
                  </a:moveTo>
                  <a:lnTo>
                    <a:pt x="0" y="0"/>
                  </a:lnTo>
                  <a:lnTo>
                    <a:pt x="11792" y="13555"/>
                  </a:lnTo>
                  <a:lnTo>
                    <a:pt x="17882" y="26309"/>
                  </a:lnTo>
                  <a:lnTo>
                    <a:pt x="22641" y="60629"/>
                  </a:lnTo>
                  <a:lnTo>
                    <a:pt x="22583" y="81268"/>
                  </a:lnTo>
                  <a:lnTo>
                    <a:pt x="16934" y="115098"/>
                  </a:lnTo>
                  <a:lnTo>
                    <a:pt x="15202" y="148233"/>
                  </a:lnTo>
                  <a:lnTo>
                    <a:pt x="9069" y="187656"/>
                  </a:lnTo>
                  <a:lnTo>
                    <a:pt x="0" y="230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76"/>
            <p:cNvSpPr/>
            <p:nvPr>
              <p:custDataLst>
                <p:tags r:id="rId37"/>
              </p:custDataLst>
            </p:nvPr>
          </p:nvSpPr>
          <p:spPr>
            <a:xfrm>
              <a:off x="8000999" y="2952750"/>
              <a:ext cx="127002" cy="7841"/>
            </a:xfrm>
            <a:custGeom>
              <a:avLst/>
              <a:gdLst/>
              <a:ahLst/>
              <a:cxnLst/>
              <a:rect l="0" t="0" r="0" b="0"/>
              <a:pathLst>
                <a:path w="127002" h="7841">
                  <a:moveTo>
                    <a:pt x="127001" y="0"/>
                  </a:moveTo>
                  <a:lnTo>
                    <a:pt x="127001" y="0"/>
                  </a:lnTo>
                  <a:lnTo>
                    <a:pt x="122787" y="0"/>
                  </a:lnTo>
                  <a:lnTo>
                    <a:pt x="118367" y="2352"/>
                  </a:lnTo>
                  <a:lnTo>
                    <a:pt x="113462" y="5455"/>
                  </a:lnTo>
                  <a:lnTo>
                    <a:pt x="108342" y="6834"/>
                  </a:lnTo>
                  <a:lnTo>
                    <a:pt x="70497" y="7840"/>
                  </a:lnTo>
                  <a:lnTo>
                    <a:pt x="34929" y="246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277"/>
            <p:cNvSpPr/>
            <p:nvPr>
              <p:custDataLst>
                <p:tags r:id="rId38"/>
              </p:custDataLst>
            </p:nvPr>
          </p:nvSpPr>
          <p:spPr>
            <a:xfrm>
              <a:off x="7873999" y="2762279"/>
              <a:ext cx="93228" cy="95222"/>
            </a:xfrm>
            <a:custGeom>
              <a:avLst/>
              <a:gdLst/>
              <a:ahLst/>
              <a:cxnLst/>
              <a:rect l="0" t="0" r="0" b="0"/>
              <a:pathLst>
                <a:path w="93228" h="95222">
                  <a:moveTo>
                    <a:pt x="0" y="7908"/>
                  </a:moveTo>
                  <a:lnTo>
                    <a:pt x="0" y="7908"/>
                  </a:lnTo>
                  <a:lnTo>
                    <a:pt x="12674" y="2454"/>
                  </a:lnTo>
                  <a:lnTo>
                    <a:pt x="51061" y="36"/>
                  </a:lnTo>
                  <a:lnTo>
                    <a:pt x="61206" y="0"/>
                  </a:lnTo>
                  <a:lnTo>
                    <a:pt x="71594" y="4687"/>
                  </a:lnTo>
                  <a:lnTo>
                    <a:pt x="81208" y="12650"/>
                  </a:lnTo>
                  <a:lnTo>
                    <a:pt x="90699" y="26169"/>
                  </a:lnTo>
                  <a:lnTo>
                    <a:pt x="93227" y="33075"/>
                  </a:lnTo>
                  <a:lnTo>
                    <a:pt x="91999" y="41436"/>
                  </a:lnTo>
                  <a:lnTo>
                    <a:pt x="90437" y="46135"/>
                  </a:lnTo>
                  <a:lnTo>
                    <a:pt x="81646" y="53708"/>
                  </a:lnTo>
                  <a:lnTo>
                    <a:pt x="47761" y="67640"/>
                  </a:lnTo>
                  <a:lnTo>
                    <a:pt x="8900" y="71365"/>
                  </a:lnTo>
                  <a:lnTo>
                    <a:pt x="19070" y="60356"/>
                  </a:lnTo>
                  <a:lnTo>
                    <a:pt x="24057" y="57677"/>
                  </a:lnTo>
                  <a:lnTo>
                    <a:pt x="26622" y="56963"/>
                  </a:lnTo>
                  <a:lnTo>
                    <a:pt x="34175" y="58521"/>
                  </a:lnTo>
                  <a:lnTo>
                    <a:pt x="38658" y="60170"/>
                  </a:lnTo>
                  <a:lnTo>
                    <a:pt x="45993" y="66708"/>
                  </a:lnTo>
                  <a:lnTo>
                    <a:pt x="63501" y="952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78"/>
            <p:cNvSpPr/>
            <p:nvPr>
              <p:custDataLst>
                <p:tags r:id="rId39"/>
              </p:custDataLst>
            </p:nvPr>
          </p:nvSpPr>
          <p:spPr>
            <a:xfrm>
              <a:off x="7834312" y="2849563"/>
              <a:ext cx="15876" cy="190501"/>
            </a:xfrm>
            <a:custGeom>
              <a:avLst/>
              <a:gdLst/>
              <a:ahLst/>
              <a:cxnLst/>
              <a:rect l="0" t="0" r="0" b="0"/>
              <a:pathLst>
                <a:path w="15876" h="190501">
                  <a:moveTo>
                    <a:pt x="0" y="0"/>
                  </a:moveTo>
                  <a:lnTo>
                    <a:pt x="0" y="0"/>
                  </a:lnTo>
                  <a:lnTo>
                    <a:pt x="4214" y="8427"/>
                  </a:lnTo>
                  <a:lnTo>
                    <a:pt x="9800" y="40796"/>
                  </a:lnTo>
                  <a:lnTo>
                    <a:pt x="15075" y="75830"/>
                  </a:lnTo>
                  <a:lnTo>
                    <a:pt x="15638" y="107820"/>
                  </a:lnTo>
                  <a:lnTo>
                    <a:pt x="15827" y="143626"/>
                  </a:lnTo>
                  <a:lnTo>
                    <a:pt x="15875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279"/>
            <p:cNvSpPr/>
            <p:nvPr>
              <p:custDataLst>
                <p:tags r:id="rId40"/>
              </p:custDataLst>
            </p:nvPr>
          </p:nvSpPr>
          <p:spPr>
            <a:xfrm>
              <a:off x="7681786" y="2834370"/>
              <a:ext cx="112290" cy="166006"/>
            </a:xfrm>
            <a:custGeom>
              <a:avLst/>
              <a:gdLst/>
              <a:ahLst/>
              <a:cxnLst/>
              <a:rect l="0" t="0" r="0" b="0"/>
              <a:pathLst>
                <a:path w="112290" h="166006">
                  <a:moveTo>
                    <a:pt x="73151" y="23130"/>
                  </a:moveTo>
                  <a:lnTo>
                    <a:pt x="73151" y="23130"/>
                  </a:lnTo>
                  <a:lnTo>
                    <a:pt x="77364" y="18916"/>
                  </a:lnTo>
                  <a:lnTo>
                    <a:pt x="77725" y="17675"/>
                  </a:lnTo>
                  <a:lnTo>
                    <a:pt x="77082" y="16847"/>
                  </a:lnTo>
                  <a:lnTo>
                    <a:pt x="75772" y="16296"/>
                  </a:lnTo>
                  <a:lnTo>
                    <a:pt x="69714" y="7092"/>
                  </a:lnTo>
                  <a:lnTo>
                    <a:pt x="65568" y="4500"/>
                  </a:lnTo>
                  <a:lnTo>
                    <a:pt x="42255" y="341"/>
                  </a:lnTo>
                  <a:lnTo>
                    <a:pt x="36679" y="0"/>
                  </a:lnTo>
                  <a:lnTo>
                    <a:pt x="23427" y="4324"/>
                  </a:lnTo>
                  <a:lnTo>
                    <a:pt x="1789" y="17260"/>
                  </a:lnTo>
                  <a:lnTo>
                    <a:pt x="0" y="22744"/>
                  </a:lnTo>
                  <a:lnTo>
                    <a:pt x="1314" y="54165"/>
                  </a:lnTo>
                  <a:lnTo>
                    <a:pt x="6239" y="63676"/>
                  </a:lnTo>
                  <a:lnTo>
                    <a:pt x="13427" y="72018"/>
                  </a:lnTo>
                  <a:lnTo>
                    <a:pt x="32186" y="82027"/>
                  </a:lnTo>
                  <a:lnTo>
                    <a:pt x="55526" y="85266"/>
                  </a:lnTo>
                  <a:lnTo>
                    <a:pt x="72374" y="81320"/>
                  </a:lnTo>
                  <a:lnTo>
                    <a:pt x="96320" y="68628"/>
                  </a:lnTo>
                  <a:lnTo>
                    <a:pt x="112289" y="47747"/>
                  </a:lnTo>
                  <a:lnTo>
                    <a:pt x="108462" y="51394"/>
                  </a:lnTo>
                  <a:lnTo>
                    <a:pt x="101000" y="87718"/>
                  </a:lnTo>
                  <a:lnTo>
                    <a:pt x="97200" y="126970"/>
                  </a:lnTo>
                  <a:lnTo>
                    <a:pt x="96963" y="1660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80"/>
            <p:cNvSpPr/>
            <p:nvPr>
              <p:custDataLst>
                <p:tags r:id="rId41"/>
              </p:custDataLst>
            </p:nvPr>
          </p:nvSpPr>
          <p:spPr>
            <a:xfrm>
              <a:off x="7619999" y="3048000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0"/>
                  </a:moveTo>
                  <a:lnTo>
                    <a:pt x="0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81"/>
            <p:cNvSpPr/>
            <p:nvPr>
              <p:custDataLst>
                <p:tags r:id="rId42"/>
              </p:custDataLst>
            </p:nvPr>
          </p:nvSpPr>
          <p:spPr>
            <a:xfrm>
              <a:off x="7500937" y="2825750"/>
              <a:ext cx="134886" cy="238126"/>
            </a:xfrm>
            <a:custGeom>
              <a:avLst/>
              <a:gdLst/>
              <a:ahLst/>
              <a:cxnLst/>
              <a:rect l="0" t="0" r="0" b="0"/>
              <a:pathLst>
                <a:path w="134886" h="238126">
                  <a:moveTo>
                    <a:pt x="0" y="0"/>
                  </a:moveTo>
                  <a:lnTo>
                    <a:pt x="0" y="0"/>
                  </a:lnTo>
                  <a:lnTo>
                    <a:pt x="15262" y="0"/>
                  </a:lnTo>
                  <a:lnTo>
                    <a:pt x="22364" y="2352"/>
                  </a:lnTo>
                  <a:lnTo>
                    <a:pt x="25493" y="4214"/>
                  </a:lnTo>
                  <a:lnTo>
                    <a:pt x="60131" y="11824"/>
                  </a:lnTo>
                  <a:lnTo>
                    <a:pt x="99375" y="22353"/>
                  </a:lnTo>
                  <a:lnTo>
                    <a:pt x="116072" y="27594"/>
                  </a:lnTo>
                  <a:lnTo>
                    <a:pt x="127976" y="34732"/>
                  </a:lnTo>
                  <a:lnTo>
                    <a:pt x="130297" y="38148"/>
                  </a:lnTo>
                  <a:lnTo>
                    <a:pt x="133563" y="50500"/>
                  </a:lnTo>
                  <a:lnTo>
                    <a:pt x="134885" y="73989"/>
                  </a:lnTo>
                  <a:lnTo>
                    <a:pt x="123885" y="112046"/>
                  </a:lnTo>
                  <a:lnTo>
                    <a:pt x="104781" y="150933"/>
                  </a:lnTo>
                  <a:lnTo>
                    <a:pt x="97722" y="164977"/>
                  </a:lnTo>
                  <a:lnTo>
                    <a:pt x="58099" y="203920"/>
                  </a:lnTo>
                  <a:lnTo>
                    <a:pt x="15875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SMARTInkShape-Group49"/>
          <p:cNvGrpSpPr/>
          <p:nvPr/>
        </p:nvGrpSpPr>
        <p:grpSpPr>
          <a:xfrm>
            <a:off x="5993397" y="4913313"/>
            <a:ext cx="666166" cy="332302"/>
            <a:chOff x="5993397" y="4913313"/>
            <a:chExt cx="666166" cy="332302"/>
          </a:xfrm>
        </p:grpSpPr>
        <p:sp>
          <p:nvSpPr>
            <p:cNvPr id="105" name="SMARTInkShape-282"/>
            <p:cNvSpPr/>
            <p:nvPr>
              <p:custDataLst>
                <p:tags r:id="rId15"/>
              </p:custDataLst>
            </p:nvPr>
          </p:nvSpPr>
          <p:spPr>
            <a:xfrm>
              <a:off x="6413500" y="4992687"/>
              <a:ext cx="246063" cy="55564"/>
            </a:xfrm>
            <a:custGeom>
              <a:avLst/>
              <a:gdLst/>
              <a:ahLst/>
              <a:cxnLst/>
              <a:rect l="0" t="0" r="0" b="0"/>
              <a:pathLst>
                <a:path w="246063" h="55564">
                  <a:moveTo>
                    <a:pt x="246062" y="0"/>
                  </a:moveTo>
                  <a:lnTo>
                    <a:pt x="246062" y="0"/>
                  </a:lnTo>
                  <a:lnTo>
                    <a:pt x="210298" y="11048"/>
                  </a:lnTo>
                  <a:lnTo>
                    <a:pt x="176315" y="15803"/>
                  </a:lnTo>
                  <a:lnTo>
                    <a:pt x="138505" y="24320"/>
                  </a:lnTo>
                  <a:lnTo>
                    <a:pt x="99540" y="31901"/>
                  </a:lnTo>
                  <a:lnTo>
                    <a:pt x="61537" y="39733"/>
                  </a:lnTo>
                  <a:lnTo>
                    <a:pt x="0" y="55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83"/>
            <p:cNvSpPr/>
            <p:nvPr>
              <p:custDataLst>
                <p:tags r:id="rId16"/>
              </p:custDataLst>
            </p:nvPr>
          </p:nvSpPr>
          <p:spPr>
            <a:xfrm>
              <a:off x="5993397" y="4986367"/>
              <a:ext cx="261354" cy="259248"/>
            </a:xfrm>
            <a:custGeom>
              <a:avLst/>
              <a:gdLst/>
              <a:ahLst/>
              <a:cxnLst/>
              <a:rect l="0" t="0" r="0" b="0"/>
              <a:pathLst>
                <a:path w="261354" h="259248">
                  <a:moveTo>
                    <a:pt x="181978" y="6320"/>
                  </a:moveTo>
                  <a:lnTo>
                    <a:pt x="181978" y="6320"/>
                  </a:lnTo>
                  <a:lnTo>
                    <a:pt x="177764" y="2107"/>
                  </a:lnTo>
                  <a:lnTo>
                    <a:pt x="170991" y="38"/>
                  </a:lnTo>
                  <a:lnTo>
                    <a:pt x="161220" y="0"/>
                  </a:lnTo>
                  <a:lnTo>
                    <a:pt x="125773" y="9528"/>
                  </a:lnTo>
                  <a:lnTo>
                    <a:pt x="91347" y="22269"/>
                  </a:lnTo>
                  <a:lnTo>
                    <a:pt x="53990" y="49064"/>
                  </a:lnTo>
                  <a:lnTo>
                    <a:pt x="17239" y="88080"/>
                  </a:lnTo>
                  <a:lnTo>
                    <a:pt x="3851" y="117034"/>
                  </a:lnTo>
                  <a:lnTo>
                    <a:pt x="0" y="150361"/>
                  </a:lnTo>
                  <a:lnTo>
                    <a:pt x="5775" y="186684"/>
                  </a:lnTo>
                  <a:lnTo>
                    <a:pt x="6301" y="192709"/>
                  </a:lnTo>
                  <a:lnTo>
                    <a:pt x="11589" y="204107"/>
                  </a:lnTo>
                  <a:lnTo>
                    <a:pt x="40428" y="237547"/>
                  </a:lnTo>
                  <a:lnTo>
                    <a:pt x="75390" y="254887"/>
                  </a:lnTo>
                  <a:lnTo>
                    <a:pt x="104381" y="259247"/>
                  </a:lnTo>
                  <a:lnTo>
                    <a:pt x="132136" y="258238"/>
                  </a:lnTo>
                  <a:lnTo>
                    <a:pt x="165665" y="245340"/>
                  </a:lnTo>
                  <a:lnTo>
                    <a:pt x="189339" y="234039"/>
                  </a:lnTo>
                  <a:lnTo>
                    <a:pt x="261353" y="1888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84"/>
            <p:cNvSpPr/>
            <p:nvPr>
              <p:custDataLst>
                <p:tags r:id="rId17"/>
              </p:custDataLst>
            </p:nvPr>
          </p:nvSpPr>
          <p:spPr>
            <a:xfrm>
              <a:off x="6445250" y="4913313"/>
              <a:ext cx="198439" cy="31750"/>
            </a:xfrm>
            <a:custGeom>
              <a:avLst/>
              <a:gdLst/>
              <a:ahLst/>
              <a:cxnLst/>
              <a:rect l="0" t="0" r="0" b="0"/>
              <a:pathLst>
                <a:path w="198439" h="31750">
                  <a:moveTo>
                    <a:pt x="198438" y="0"/>
                  </a:moveTo>
                  <a:lnTo>
                    <a:pt x="198438" y="0"/>
                  </a:lnTo>
                  <a:lnTo>
                    <a:pt x="163900" y="2351"/>
                  </a:lnTo>
                  <a:lnTo>
                    <a:pt x="134111" y="8633"/>
                  </a:lnTo>
                  <a:lnTo>
                    <a:pt x="98238" y="13729"/>
                  </a:lnTo>
                  <a:lnTo>
                    <a:pt x="63503" y="17590"/>
                  </a:lnTo>
                  <a:lnTo>
                    <a:pt x="0" y="31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SMARTInkShape-Group50"/>
          <p:cNvGrpSpPr/>
          <p:nvPr/>
        </p:nvGrpSpPr>
        <p:grpSpPr>
          <a:xfrm>
            <a:off x="6913563" y="4635500"/>
            <a:ext cx="1256834" cy="595313"/>
            <a:chOff x="6913563" y="4635500"/>
            <a:chExt cx="1256834" cy="595313"/>
          </a:xfrm>
        </p:grpSpPr>
        <p:sp>
          <p:nvSpPr>
            <p:cNvPr id="109" name="SMARTInkShape-285"/>
            <p:cNvSpPr/>
            <p:nvPr>
              <p:custDataLst>
                <p:tags r:id="rId6"/>
              </p:custDataLst>
            </p:nvPr>
          </p:nvSpPr>
          <p:spPr>
            <a:xfrm>
              <a:off x="6913563" y="4913313"/>
              <a:ext cx="55562" cy="317500"/>
            </a:xfrm>
            <a:custGeom>
              <a:avLst/>
              <a:gdLst/>
              <a:ahLst/>
              <a:cxnLst/>
              <a:rect l="0" t="0" r="0" b="0"/>
              <a:pathLst>
                <a:path w="55562" h="317500">
                  <a:moveTo>
                    <a:pt x="0" y="0"/>
                  </a:moveTo>
                  <a:lnTo>
                    <a:pt x="0" y="0"/>
                  </a:lnTo>
                  <a:lnTo>
                    <a:pt x="11047" y="35763"/>
                  </a:lnTo>
                  <a:lnTo>
                    <a:pt x="18658" y="65179"/>
                  </a:lnTo>
                  <a:lnTo>
                    <a:pt x="22284" y="101823"/>
                  </a:lnTo>
                  <a:lnTo>
                    <a:pt x="29847" y="141037"/>
                  </a:lnTo>
                  <a:lnTo>
                    <a:pt x="38217" y="178106"/>
                  </a:lnTo>
                  <a:lnTo>
                    <a:pt x="43465" y="212109"/>
                  </a:lnTo>
                  <a:lnTo>
                    <a:pt x="47685" y="247423"/>
                  </a:lnTo>
                  <a:lnTo>
                    <a:pt x="55561" y="3174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86"/>
            <p:cNvSpPr/>
            <p:nvPr>
              <p:custDataLst>
                <p:tags r:id="rId7"/>
              </p:custDataLst>
            </p:nvPr>
          </p:nvSpPr>
          <p:spPr>
            <a:xfrm>
              <a:off x="7057030" y="4873625"/>
              <a:ext cx="219414" cy="251964"/>
            </a:xfrm>
            <a:custGeom>
              <a:avLst/>
              <a:gdLst/>
              <a:ahLst/>
              <a:cxnLst/>
              <a:rect l="0" t="0" r="0" b="0"/>
              <a:pathLst>
                <a:path w="219414" h="251964">
                  <a:moveTo>
                    <a:pt x="39095" y="0"/>
                  </a:moveTo>
                  <a:lnTo>
                    <a:pt x="39095" y="0"/>
                  </a:lnTo>
                  <a:lnTo>
                    <a:pt x="20662" y="36866"/>
                  </a:lnTo>
                  <a:lnTo>
                    <a:pt x="11291" y="60312"/>
                  </a:lnTo>
                  <a:lnTo>
                    <a:pt x="3910" y="92464"/>
                  </a:lnTo>
                  <a:lnTo>
                    <a:pt x="0" y="130640"/>
                  </a:lnTo>
                  <a:lnTo>
                    <a:pt x="1435" y="149784"/>
                  </a:lnTo>
                  <a:lnTo>
                    <a:pt x="13110" y="188655"/>
                  </a:lnTo>
                  <a:lnTo>
                    <a:pt x="27527" y="214634"/>
                  </a:lnTo>
                  <a:lnTo>
                    <a:pt x="37187" y="226509"/>
                  </a:lnTo>
                  <a:lnTo>
                    <a:pt x="56757" y="238897"/>
                  </a:lnTo>
                  <a:lnTo>
                    <a:pt x="87955" y="250101"/>
                  </a:lnTo>
                  <a:lnTo>
                    <a:pt x="115210" y="251963"/>
                  </a:lnTo>
                  <a:lnTo>
                    <a:pt x="129074" y="249272"/>
                  </a:lnTo>
                  <a:lnTo>
                    <a:pt x="157802" y="234023"/>
                  </a:lnTo>
                  <a:lnTo>
                    <a:pt x="186866" y="208829"/>
                  </a:lnTo>
                  <a:lnTo>
                    <a:pt x="207468" y="175142"/>
                  </a:lnTo>
                  <a:lnTo>
                    <a:pt x="218593" y="139221"/>
                  </a:lnTo>
                  <a:lnTo>
                    <a:pt x="219413" y="124494"/>
                  </a:lnTo>
                  <a:lnTo>
                    <a:pt x="215105" y="90998"/>
                  </a:lnTo>
                  <a:lnTo>
                    <a:pt x="212572" y="77486"/>
                  </a:lnTo>
                  <a:lnTo>
                    <a:pt x="201229" y="55885"/>
                  </a:lnTo>
                  <a:lnTo>
                    <a:pt x="175791" y="26882"/>
                  </a:lnTo>
                  <a:lnTo>
                    <a:pt x="163349" y="17533"/>
                  </a:lnTo>
                  <a:lnTo>
                    <a:pt x="146647" y="12202"/>
                  </a:lnTo>
                  <a:lnTo>
                    <a:pt x="70845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287"/>
            <p:cNvSpPr/>
            <p:nvPr>
              <p:custDataLst>
                <p:tags r:id="rId8"/>
              </p:custDataLst>
            </p:nvPr>
          </p:nvSpPr>
          <p:spPr>
            <a:xfrm>
              <a:off x="7294563" y="4841875"/>
              <a:ext cx="204890" cy="216515"/>
            </a:xfrm>
            <a:custGeom>
              <a:avLst/>
              <a:gdLst/>
              <a:ahLst/>
              <a:cxnLst/>
              <a:rect l="0" t="0" r="0" b="0"/>
              <a:pathLst>
                <a:path w="204890" h="216515">
                  <a:moveTo>
                    <a:pt x="0" y="0"/>
                  </a:moveTo>
                  <a:lnTo>
                    <a:pt x="0" y="0"/>
                  </a:lnTo>
                  <a:lnTo>
                    <a:pt x="4213" y="4213"/>
                  </a:lnTo>
                  <a:lnTo>
                    <a:pt x="6282" y="8634"/>
                  </a:lnTo>
                  <a:lnTo>
                    <a:pt x="7792" y="47425"/>
                  </a:lnTo>
                  <a:lnTo>
                    <a:pt x="7908" y="83549"/>
                  </a:lnTo>
                  <a:lnTo>
                    <a:pt x="10285" y="122574"/>
                  </a:lnTo>
                  <a:lnTo>
                    <a:pt x="18984" y="162089"/>
                  </a:lnTo>
                  <a:lnTo>
                    <a:pt x="26595" y="180710"/>
                  </a:lnTo>
                  <a:lnTo>
                    <a:pt x="38650" y="196027"/>
                  </a:lnTo>
                  <a:lnTo>
                    <a:pt x="75765" y="216514"/>
                  </a:lnTo>
                  <a:lnTo>
                    <a:pt x="104959" y="216337"/>
                  </a:lnTo>
                  <a:lnTo>
                    <a:pt x="133110" y="210698"/>
                  </a:lnTo>
                  <a:lnTo>
                    <a:pt x="147648" y="201241"/>
                  </a:lnTo>
                  <a:lnTo>
                    <a:pt x="185820" y="161651"/>
                  </a:lnTo>
                  <a:lnTo>
                    <a:pt x="199500" y="135306"/>
                  </a:lnTo>
                  <a:lnTo>
                    <a:pt x="204338" y="105158"/>
                  </a:lnTo>
                  <a:lnTo>
                    <a:pt x="204889" y="76529"/>
                  </a:lnTo>
                  <a:lnTo>
                    <a:pt x="195246" y="45856"/>
                  </a:lnTo>
                  <a:lnTo>
                    <a:pt x="185553" y="33315"/>
                  </a:lnTo>
                  <a:lnTo>
                    <a:pt x="161070" y="11835"/>
                  </a:lnTo>
                  <a:lnTo>
                    <a:pt x="148316" y="5848"/>
                  </a:lnTo>
                  <a:lnTo>
                    <a:pt x="109217" y="769"/>
                  </a:lnTo>
                  <a:lnTo>
                    <a:pt x="72623" y="983"/>
                  </a:lnTo>
                  <a:lnTo>
                    <a:pt x="39686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288"/>
            <p:cNvSpPr/>
            <p:nvPr>
              <p:custDataLst>
                <p:tags r:id="rId9"/>
              </p:custDataLst>
            </p:nvPr>
          </p:nvSpPr>
          <p:spPr>
            <a:xfrm>
              <a:off x="7612062" y="4992687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89"/>
            <p:cNvSpPr/>
            <p:nvPr>
              <p:custDataLst>
                <p:tags r:id="rId10"/>
              </p:custDataLst>
            </p:nvPr>
          </p:nvSpPr>
          <p:spPr>
            <a:xfrm>
              <a:off x="7691437" y="4748382"/>
              <a:ext cx="150814" cy="53807"/>
            </a:xfrm>
            <a:custGeom>
              <a:avLst/>
              <a:gdLst/>
              <a:ahLst/>
              <a:cxnLst/>
              <a:rect l="0" t="0" r="0" b="0"/>
              <a:pathLst>
                <a:path w="150814" h="53807">
                  <a:moveTo>
                    <a:pt x="0" y="22056"/>
                  </a:moveTo>
                  <a:lnTo>
                    <a:pt x="0" y="22056"/>
                  </a:lnTo>
                  <a:lnTo>
                    <a:pt x="33143" y="4173"/>
                  </a:lnTo>
                  <a:lnTo>
                    <a:pt x="55975" y="0"/>
                  </a:lnTo>
                  <a:lnTo>
                    <a:pt x="91968" y="4927"/>
                  </a:lnTo>
                  <a:lnTo>
                    <a:pt x="105844" y="9445"/>
                  </a:lnTo>
                  <a:lnTo>
                    <a:pt x="117892" y="19096"/>
                  </a:lnTo>
                  <a:lnTo>
                    <a:pt x="150813" y="538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90"/>
            <p:cNvSpPr/>
            <p:nvPr>
              <p:custDataLst>
                <p:tags r:id="rId11"/>
              </p:custDataLst>
            </p:nvPr>
          </p:nvSpPr>
          <p:spPr>
            <a:xfrm>
              <a:off x="7670061" y="4849813"/>
              <a:ext cx="211877" cy="110646"/>
            </a:xfrm>
            <a:custGeom>
              <a:avLst/>
              <a:gdLst/>
              <a:ahLst/>
              <a:cxnLst/>
              <a:rect l="0" t="0" r="0" b="0"/>
              <a:pathLst>
                <a:path w="211877" h="110646">
                  <a:moveTo>
                    <a:pt x="180126" y="0"/>
                  </a:moveTo>
                  <a:lnTo>
                    <a:pt x="180126" y="0"/>
                  </a:lnTo>
                  <a:lnTo>
                    <a:pt x="162245" y="35764"/>
                  </a:lnTo>
                  <a:lnTo>
                    <a:pt x="124909" y="69613"/>
                  </a:lnTo>
                  <a:lnTo>
                    <a:pt x="90376" y="91318"/>
                  </a:lnTo>
                  <a:lnTo>
                    <a:pt x="55885" y="107483"/>
                  </a:lnTo>
                  <a:lnTo>
                    <a:pt x="20694" y="110645"/>
                  </a:lnTo>
                  <a:lnTo>
                    <a:pt x="9902" y="108559"/>
                  </a:lnTo>
                  <a:lnTo>
                    <a:pt x="5789" y="106768"/>
                  </a:lnTo>
                  <a:lnTo>
                    <a:pt x="3047" y="103811"/>
                  </a:lnTo>
                  <a:lnTo>
                    <a:pt x="0" y="95820"/>
                  </a:lnTo>
                  <a:lnTo>
                    <a:pt x="999" y="86390"/>
                  </a:lnTo>
                  <a:lnTo>
                    <a:pt x="8871" y="68812"/>
                  </a:lnTo>
                  <a:lnTo>
                    <a:pt x="18464" y="55277"/>
                  </a:lnTo>
                  <a:lnTo>
                    <a:pt x="31547" y="43383"/>
                  </a:lnTo>
                  <a:lnTo>
                    <a:pt x="58001" y="30982"/>
                  </a:lnTo>
                  <a:lnTo>
                    <a:pt x="92396" y="30150"/>
                  </a:lnTo>
                  <a:lnTo>
                    <a:pt x="122087" y="35489"/>
                  </a:lnTo>
                  <a:lnTo>
                    <a:pt x="160923" y="57201"/>
                  </a:lnTo>
                  <a:lnTo>
                    <a:pt x="211876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91"/>
            <p:cNvSpPr/>
            <p:nvPr>
              <p:custDataLst>
                <p:tags r:id="rId12"/>
              </p:custDataLst>
            </p:nvPr>
          </p:nvSpPr>
          <p:spPr>
            <a:xfrm>
              <a:off x="7900962" y="4707427"/>
              <a:ext cx="147663" cy="253512"/>
            </a:xfrm>
            <a:custGeom>
              <a:avLst/>
              <a:gdLst/>
              <a:ahLst/>
              <a:cxnLst/>
              <a:rect l="0" t="0" r="0" b="0"/>
              <a:pathLst>
                <a:path w="147663" h="253512">
                  <a:moveTo>
                    <a:pt x="115912" y="7448"/>
                  </a:moveTo>
                  <a:lnTo>
                    <a:pt x="115912" y="7448"/>
                  </a:lnTo>
                  <a:lnTo>
                    <a:pt x="115912" y="3234"/>
                  </a:lnTo>
                  <a:lnTo>
                    <a:pt x="115031" y="1993"/>
                  </a:lnTo>
                  <a:lnTo>
                    <a:pt x="113560" y="1166"/>
                  </a:lnTo>
                  <a:lnTo>
                    <a:pt x="104927" y="0"/>
                  </a:lnTo>
                  <a:lnTo>
                    <a:pt x="95155" y="611"/>
                  </a:lnTo>
                  <a:lnTo>
                    <a:pt x="59707" y="10587"/>
                  </a:lnTo>
                  <a:lnTo>
                    <a:pt x="33143" y="19457"/>
                  </a:lnTo>
                  <a:lnTo>
                    <a:pt x="20036" y="28660"/>
                  </a:lnTo>
                  <a:lnTo>
                    <a:pt x="8331" y="41570"/>
                  </a:lnTo>
                  <a:lnTo>
                    <a:pt x="1953" y="56128"/>
                  </a:lnTo>
                  <a:lnTo>
                    <a:pt x="0" y="69652"/>
                  </a:lnTo>
                  <a:lnTo>
                    <a:pt x="2072" y="78604"/>
                  </a:lnTo>
                  <a:lnTo>
                    <a:pt x="12411" y="92815"/>
                  </a:lnTo>
                  <a:lnTo>
                    <a:pt x="21699" y="98306"/>
                  </a:lnTo>
                  <a:lnTo>
                    <a:pt x="41549" y="101397"/>
                  </a:lnTo>
                  <a:lnTo>
                    <a:pt x="58168" y="101238"/>
                  </a:lnTo>
                  <a:lnTo>
                    <a:pt x="71434" y="98227"/>
                  </a:lnTo>
                  <a:lnTo>
                    <a:pt x="88819" y="87360"/>
                  </a:lnTo>
                  <a:lnTo>
                    <a:pt x="105141" y="72969"/>
                  </a:lnTo>
                  <a:lnTo>
                    <a:pt x="111125" y="62733"/>
                  </a:lnTo>
                  <a:lnTo>
                    <a:pt x="114666" y="53186"/>
                  </a:lnTo>
                  <a:lnTo>
                    <a:pt x="121775" y="39870"/>
                  </a:lnTo>
                  <a:lnTo>
                    <a:pt x="122929" y="35969"/>
                  </a:lnTo>
                  <a:lnTo>
                    <a:pt x="123236" y="36163"/>
                  </a:lnTo>
                  <a:lnTo>
                    <a:pt x="123814" y="66923"/>
                  </a:lnTo>
                  <a:lnTo>
                    <a:pt x="130180" y="102785"/>
                  </a:lnTo>
                  <a:lnTo>
                    <a:pt x="137579" y="138221"/>
                  </a:lnTo>
                  <a:lnTo>
                    <a:pt x="144897" y="175514"/>
                  </a:lnTo>
                  <a:lnTo>
                    <a:pt x="147299" y="212296"/>
                  </a:lnTo>
                  <a:lnTo>
                    <a:pt x="147662" y="2535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292"/>
            <p:cNvSpPr/>
            <p:nvPr>
              <p:custDataLst>
                <p:tags r:id="rId13"/>
              </p:custDataLst>
            </p:nvPr>
          </p:nvSpPr>
          <p:spPr>
            <a:xfrm>
              <a:off x="8098155" y="4635500"/>
              <a:ext cx="72242" cy="93191"/>
            </a:xfrm>
            <a:custGeom>
              <a:avLst/>
              <a:gdLst/>
              <a:ahLst/>
              <a:cxnLst/>
              <a:rect l="0" t="0" r="0" b="0"/>
              <a:pathLst>
                <a:path w="72242" h="93191">
                  <a:moveTo>
                    <a:pt x="29845" y="0"/>
                  </a:moveTo>
                  <a:lnTo>
                    <a:pt x="29845" y="0"/>
                  </a:lnTo>
                  <a:lnTo>
                    <a:pt x="23011" y="0"/>
                  </a:lnTo>
                  <a:lnTo>
                    <a:pt x="8433" y="27959"/>
                  </a:lnTo>
                  <a:lnTo>
                    <a:pt x="398" y="54029"/>
                  </a:lnTo>
                  <a:lnTo>
                    <a:pt x="0" y="65464"/>
                  </a:lnTo>
                  <a:lnTo>
                    <a:pt x="4736" y="80937"/>
                  </a:lnTo>
                  <a:lnTo>
                    <a:pt x="9277" y="88300"/>
                  </a:lnTo>
                  <a:lnTo>
                    <a:pt x="12605" y="90617"/>
                  </a:lnTo>
                  <a:lnTo>
                    <a:pt x="21007" y="93190"/>
                  </a:lnTo>
                  <a:lnTo>
                    <a:pt x="30621" y="91983"/>
                  </a:lnTo>
                  <a:lnTo>
                    <a:pt x="39891" y="88506"/>
                  </a:lnTo>
                  <a:lnTo>
                    <a:pt x="55381" y="76736"/>
                  </a:lnTo>
                  <a:lnTo>
                    <a:pt x="67692" y="62717"/>
                  </a:lnTo>
                  <a:lnTo>
                    <a:pt x="70950" y="57687"/>
                  </a:lnTo>
                  <a:lnTo>
                    <a:pt x="72241" y="52569"/>
                  </a:lnTo>
                  <a:lnTo>
                    <a:pt x="71324" y="42179"/>
                  </a:lnTo>
                  <a:lnTo>
                    <a:pt x="67977" y="34034"/>
                  </a:lnTo>
                  <a:lnTo>
                    <a:pt x="65849" y="30626"/>
                  </a:lnTo>
                  <a:lnTo>
                    <a:pt x="62667" y="28355"/>
                  </a:lnTo>
                  <a:lnTo>
                    <a:pt x="45719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293"/>
            <p:cNvSpPr/>
            <p:nvPr>
              <p:custDataLst>
                <p:tags r:id="rId14"/>
              </p:custDataLst>
            </p:nvPr>
          </p:nvSpPr>
          <p:spPr>
            <a:xfrm>
              <a:off x="7802562" y="4818063"/>
              <a:ext cx="31642" cy="95251"/>
            </a:xfrm>
            <a:custGeom>
              <a:avLst/>
              <a:gdLst/>
              <a:ahLst/>
              <a:cxnLst/>
              <a:rect l="0" t="0" r="0" b="0"/>
              <a:pathLst>
                <a:path w="31642" h="95251">
                  <a:moveTo>
                    <a:pt x="0" y="0"/>
                  </a:moveTo>
                  <a:lnTo>
                    <a:pt x="0" y="0"/>
                  </a:lnTo>
                  <a:lnTo>
                    <a:pt x="0" y="6833"/>
                  </a:lnTo>
                  <a:lnTo>
                    <a:pt x="21522" y="31798"/>
                  </a:lnTo>
                  <a:lnTo>
                    <a:pt x="23677" y="37062"/>
                  </a:lnTo>
                  <a:lnTo>
                    <a:pt x="28966" y="44984"/>
                  </a:lnTo>
                  <a:lnTo>
                    <a:pt x="30924" y="53799"/>
                  </a:lnTo>
                  <a:lnTo>
                    <a:pt x="31641" y="72980"/>
                  </a:lnTo>
                  <a:lnTo>
                    <a:pt x="23812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SMARTInkShape-294"/>
          <p:cNvSpPr/>
          <p:nvPr>
            <p:custDataLst>
              <p:tags r:id="rId4"/>
            </p:custDataLst>
          </p:nvPr>
        </p:nvSpPr>
        <p:spPr>
          <a:xfrm>
            <a:off x="7647287" y="4763004"/>
            <a:ext cx="250482" cy="249066"/>
          </a:xfrm>
          <a:custGeom>
            <a:avLst/>
            <a:gdLst/>
            <a:ahLst/>
            <a:cxnLst/>
            <a:rect l="0" t="0" r="0" b="0"/>
            <a:pathLst>
              <a:path w="250482" h="249066">
                <a:moveTo>
                  <a:pt x="4463" y="31246"/>
                </a:moveTo>
                <a:lnTo>
                  <a:pt x="4463" y="31246"/>
                </a:lnTo>
                <a:lnTo>
                  <a:pt x="4463" y="24412"/>
                </a:lnTo>
                <a:lnTo>
                  <a:pt x="16288" y="11512"/>
                </a:lnTo>
                <a:lnTo>
                  <a:pt x="20890" y="9246"/>
                </a:lnTo>
                <a:lnTo>
                  <a:pt x="42544" y="5241"/>
                </a:lnTo>
                <a:lnTo>
                  <a:pt x="45726" y="3325"/>
                </a:lnTo>
                <a:lnTo>
                  <a:pt x="74801" y="0"/>
                </a:lnTo>
                <a:lnTo>
                  <a:pt x="85113" y="602"/>
                </a:lnTo>
                <a:lnTo>
                  <a:pt x="122965" y="17091"/>
                </a:lnTo>
                <a:lnTo>
                  <a:pt x="133998" y="26293"/>
                </a:lnTo>
                <a:lnTo>
                  <a:pt x="159684" y="61019"/>
                </a:lnTo>
                <a:lnTo>
                  <a:pt x="164867" y="77174"/>
                </a:lnTo>
                <a:lnTo>
                  <a:pt x="166962" y="80386"/>
                </a:lnTo>
                <a:lnTo>
                  <a:pt x="169909" y="93333"/>
                </a:lnTo>
                <a:lnTo>
                  <a:pt x="171041" y="117124"/>
                </a:lnTo>
                <a:lnTo>
                  <a:pt x="168750" y="124683"/>
                </a:lnTo>
                <a:lnTo>
                  <a:pt x="165673" y="131863"/>
                </a:lnTo>
                <a:lnTo>
                  <a:pt x="163060" y="144940"/>
                </a:lnTo>
                <a:lnTo>
                  <a:pt x="157073" y="157708"/>
                </a:lnTo>
                <a:lnTo>
                  <a:pt x="147261" y="186593"/>
                </a:lnTo>
                <a:lnTo>
                  <a:pt x="133870" y="203158"/>
                </a:lnTo>
                <a:lnTo>
                  <a:pt x="126101" y="210260"/>
                </a:lnTo>
                <a:lnTo>
                  <a:pt x="120847" y="212231"/>
                </a:lnTo>
                <a:lnTo>
                  <a:pt x="119094" y="213640"/>
                </a:lnTo>
                <a:lnTo>
                  <a:pt x="115745" y="218952"/>
                </a:lnTo>
                <a:lnTo>
                  <a:pt x="92897" y="227980"/>
                </a:lnTo>
                <a:lnTo>
                  <a:pt x="58502" y="236487"/>
                </a:lnTo>
                <a:lnTo>
                  <a:pt x="55482" y="235984"/>
                </a:lnTo>
                <a:lnTo>
                  <a:pt x="36396" y="228999"/>
                </a:lnTo>
                <a:lnTo>
                  <a:pt x="32473" y="225558"/>
                </a:lnTo>
                <a:lnTo>
                  <a:pt x="30141" y="221088"/>
                </a:lnTo>
                <a:lnTo>
                  <a:pt x="29519" y="218661"/>
                </a:lnTo>
                <a:lnTo>
                  <a:pt x="22157" y="205813"/>
                </a:lnTo>
                <a:lnTo>
                  <a:pt x="20697" y="195276"/>
                </a:lnTo>
                <a:lnTo>
                  <a:pt x="22849" y="189990"/>
                </a:lnTo>
                <a:lnTo>
                  <a:pt x="25863" y="184702"/>
                </a:lnTo>
                <a:lnTo>
                  <a:pt x="28441" y="176766"/>
                </a:lnTo>
                <a:lnTo>
                  <a:pt x="54766" y="147663"/>
                </a:lnTo>
                <a:lnTo>
                  <a:pt x="81659" y="131787"/>
                </a:lnTo>
                <a:lnTo>
                  <a:pt x="97205" y="128064"/>
                </a:lnTo>
                <a:lnTo>
                  <a:pt x="129171" y="133142"/>
                </a:lnTo>
                <a:lnTo>
                  <a:pt x="165425" y="147781"/>
                </a:lnTo>
                <a:lnTo>
                  <a:pt x="202875" y="166191"/>
                </a:lnTo>
                <a:lnTo>
                  <a:pt x="241891" y="187644"/>
                </a:lnTo>
                <a:lnTo>
                  <a:pt x="250481" y="189983"/>
                </a:lnTo>
                <a:lnTo>
                  <a:pt x="237843" y="189112"/>
                </a:lnTo>
                <a:lnTo>
                  <a:pt x="228425" y="185781"/>
                </a:lnTo>
                <a:lnTo>
                  <a:pt x="193313" y="164503"/>
                </a:lnTo>
                <a:lnTo>
                  <a:pt x="157409" y="150435"/>
                </a:lnTo>
                <a:lnTo>
                  <a:pt x="140032" y="144760"/>
                </a:lnTo>
                <a:lnTo>
                  <a:pt x="105353" y="142580"/>
                </a:lnTo>
                <a:lnTo>
                  <a:pt x="68458" y="142389"/>
                </a:lnTo>
                <a:lnTo>
                  <a:pt x="58481" y="143261"/>
                </a:lnTo>
                <a:lnTo>
                  <a:pt x="33732" y="155910"/>
                </a:lnTo>
                <a:lnTo>
                  <a:pt x="26879" y="161030"/>
                </a:lnTo>
                <a:lnTo>
                  <a:pt x="23244" y="168596"/>
                </a:lnTo>
                <a:lnTo>
                  <a:pt x="16698" y="187827"/>
                </a:lnTo>
                <a:lnTo>
                  <a:pt x="7795" y="203156"/>
                </a:lnTo>
                <a:lnTo>
                  <a:pt x="5944" y="212307"/>
                </a:lnTo>
                <a:lnTo>
                  <a:pt x="7473" y="219903"/>
                </a:lnTo>
                <a:lnTo>
                  <a:pt x="13293" y="229137"/>
                </a:lnTo>
                <a:lnTo>
                  <a:pt x="30974" y="248172"/>
                </a:lnTo>
                <a:lnTo>
                  <a:pt x="35366" y="249065"/>
                </a:lnTo>
                <a:lnTo>
                  <a:pt x="71067" y="245100"/>
                </a:lnTo>
                <a:lnTo>
                  <a:pt x="90932" y="239347"/>
                </a:lnTo>
                <a:lnTo>
                  <a:pt x="104069" y="231174"/>
                </a:lnTo>
                <a:lnTo>
                  <a:pt x="116977" y="218856"/>
                </a:lnTo>
                <a:lnTo>
                  <a:pt x="123350" y="209228"/>
                </a:lnTo>
                <a:lnTo>
                  <a:pt x="134743" y="199026"/>
                </a:lnTo>
                <a:lnTo>
                  <a:pt x="152453" y="163100"/>
                </a:lnTo>
                <a:lnTo>
                  <a:pt x="160826" y="136176"/>
                </a:lnTo>
                <a:lnTo>
                  <a:pt x="163073" y="97494"/>
                </a:lnTo>
                <a:lnTo>
                  <a:pt x="163172" y="85761"/>
                </a:lnTo>
                <a:lnTo>
                  <a:pt x="158490" y="77229"/>
                </a:lnTo>
                <a:lnTo>
                  <a:pt x="152294" y="68439"/>
                </a:lnTo>
                <a:lnTo>
                  <a:pt x="147042" y="57651"/>
                </a:lnTo>
                <a:lnTo>
                  <a:pt x="135099" y="44557"/>
                </a:lnTo>
                <a:lnTo>
                  <a:pt x="101743" y="18970"/>
                </a:lnTo>
                <a:lnTo>
                  <a:pt x="82330" y="15845"/>
                </a:lnTo>
                <a:lnTo>
                  <a:pt x="44653" y="15377"/>
                </a:lnTo>
                <a:lnTo>
                  <a:pt x="33667" y="15372"/>
                </a:lnTo>
                <a:lnTo>
                  <a:pt x="31868" y="16254"/>
                </a:lnTo>
                <a:lnTo>
                  <a:pt x="30671" y="17723"/>
                </a:lnTo>
                <a:lnTo>
                  <a:pt x="29872" y="19585"/>
                </a:lnTo>
                <a:lnTo>
                  <a:pt x="28458" y="20826"/>
                </a:lnTo>
                <a:lnTo>
                  <a:pt x="20347" y="23306"/>
                </a:lnTo>
                <a:lnTo>
                  <a:pt x="40731" y="22426"/>
                </a:lnTo>
                <a:lnTo>
                  <a:pt x="61349" y="16474"/>
                </a:lnTo>
                <a:lnTo>
                  <a:pt x="96312" y="15468"/>
                </a:lnTo>
                <a:lnTo>
                  <a:pt x="135991" y="21666"/>
                </a:lnTo>
                <a:lnTo>
                  <a:pt x="149350" y="24342"/>
                </a:lnTo>
                <a:lnTo>
                  <a:pt x="178862" y="41094"/>
                </a:lnTo>
                <a:lnTo>
                  <a:pt x="197356" y="71308"/>
                </a:lnTo>
                <a:lnTo>
                  <a:pt x="198085" y="82565"/>
                </a:lnTo>
                <a:lnTo>
                  <a:pt x="194492" y="118163"/>
                </a:lnTo>
                <a:lnTo>
                  <a:pt x="187866" y="137060"/>
                </a:lnTo>
                <a:lnTo>
                  <a:pt x="165631" y="171379"/>
                </a:lnTo>
                <a:lnTo>
                  <a:pt x="145881" y="198127"/>
                </a:lnTo>
                <a:lnTo>
                  <a:pt x="113300" y="224328"/>
                </a:lnTo>
                <a:lnTo>
                  <a:pt x="105458" y="227302"/>
                </a:lnTo>
                <a:lnTo>
                  <a:pt x="67416" y="235904"/>
                </a:lnTo>
                <a:lnTo>
                  <a:pt x="50901" y="237281"/>
                </a:lnTo>
                <a:lnTo>
                  <a:pt x="44799" y="235118"/>
                </a:lnTo>
                <a:lnTo>
                  <a:pt x="39147" y="232099"/>
                </a:lnTo>
                <a:lnTo>
                  <a:pt x="30124" y="230399"/>
                </a:lnTo>
                <a:lnTo>
                  <a:pt x="10869" y="229778"/>
                </a:lnTo>
                <a:lnTo>
                  <a:pt x="8733" y="228864"/>
                </a:lnTo>
                <a:lnTo>
                  <a:pt x="7309" y="227374"/>
                </a:lnTo>
                <a:lnTo>
                  <a:pt x="5024" y="222858"/>
                </a:lnTo>
                <a:lnTo>
                  <a:pt x="416" y="217861"/>
                </a:lnTo>
                <a:lnTo>
                  <a:pt x="0" y="215628"/>
                </a:lnTo>
                <a:lnTo>
                  <a:pt x="606" y="213258"/>
                </a:lnTo>
                <a:lnTo>
                  <a:pt x="1892" y="210795"/>
                </a:lnTo>
                <a:lnTo>
                  <a:pt x="6475" y="191602"/>
                </a:lnTo>
                <a:lnTo>
                  <a:pt x="23101" y="164736"/>
                </a:lnTo>
                <a:lnTo>
                  <a:pt x="56751" y="147768"/>
                </a:lnTo>
                <a:lnTo>
                  <a:pt x="73067" y="143970"/>
                </a:lnTo>
                <a:lnTo>
                  <a:pt x="83755" y="145433"/>
                </a:lnTo>
                <a:lnTo>
                  <a:pt x="120875" y="161071"/>
                </a:lnTo>
                <a:lnTo>
                  <a:pt x="171151" y="20587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Shape-295"/>
          <p:cNvSpPr/>
          <p:nvPr>
            <p:custDataLst>
              <p:tags r:id="rId5"/>
            </p:custDataLst>
          </p:nvPr>
        </p:nvSpPr>
        <p:spPr>
          <a:xfrm>
            <a:off x="7453312" y="3865562"/>
            <a:ext cx="7939" cy="1"/>
          </a:xfrm>
          <a:custGeom>
            <a:avLst/>
            <a:gdLst/>
            <a:ahLst/>
            <a:cxnLst/>
            <a:rect l="0" t="0" r="0" b="0"/>
            <a:pathLst>
              <a:path w="7939" h="1">
                <a:moveTo>
                  <a:pt x="0" y="0"/>
                </a:moveTo>
                <a:lnTo>
                  <a:pt x="0" y="0"/>
                </a:lnTo>
                <a:lnTo>
                  <a:pt x="7938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1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x:</a:t>
            </a:r>
            <a:endParaRPr lang="en-CA" dirty="0"/>
          </a:p>
        </p:txBody>
      </p:sp>
      <p:grpSp>
        <p:nvGrpSpPr>
          <p:cNvPr id="5" name="Group 4"/>
          <p:cNvGrpSpPr/>
          <p:nvPr/>
        </p:nvGrpSpPr>
        <p:grpSpPr>
          <a:xfrm>
            <a:off x="3109660" y="2751137"/>
            <a:ext cx="3755596" cy="2996520"/>
            <a:chOff x="-348360" y="0"/>
            <a:chExt cx="1885187" cy="1379085"/>
          </a:xfrm>
        </p:grpSpPr>
        <p:sp>
          <p:nvSpPr>
            <p:cNvPr id="6" name="Rectangle 5"/>
            <p:cNvSpPr/>
            <p:nvPr/>
          </p:nvSpPr>
          <p:spPr>
            <a:xfrm>
              <a:off x="0" y="33210"/>
              <a:ext cx="75766" cy="2625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b="1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446215"/>
              <a:ext cx="75766" cy="2625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b="1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860234"/>
              <a:ext cx="75766" cy="2625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b="1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" name="Shape 1240"/>
            <p:cNvSpPr/>
            <p:nvPr/>
          </p:nvSpPr>
          <p:spPr>
            <a:xfrm>
              <a:off x="175641" y="0"/>
              <a:ext cx="292583" cy="1074801"/>
            </a:xfrm>
            <a:custGeom>
              <a:avLst/>
              <a:gdLst/>
              <a:ahLst/>
              <a:cxnLst/>
              <a:rect l="0" t="0" r="0" b="0"/>
              <a:pathLst>
                <a:path w="292583" h="1074801">
                  <a:moveTo>
                    <a:pt x="292583" y="0"/>
                  </a:moveTo>
                  <a:lnTo>
                    <a:pt x="0" y="1074801"/>
                  </a:lnTo>
                </a:path>
              </a:pathLst>
            </a:custGeom>
            <a:ln w="12954" cap="flat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Shape 1241"/>
            <p:cNvSpPr/>
            <p:nvPr/>
          </p:nvSpPr>
          <p:spPr>
            <a:xfrm>
              <a:off x="190881" y="1067562"/>
              <a:ext cx="1345946" cy="6985"/>
            </a:xfrm>
            <a:custGeom>
              <a:avLst/>
              <a:gdLst/>
              <a:ahLst/>
              <a:cxnLst/>
              <a:rect l="0" t="0" r="0" b="0"/>
              <a:pathLst>
                <a:path w="1345946" h="6985">
                  <a:moveTo>
                    <a:pt x="0" y="0"/>
                  </a:moveTo>
                  <a:lnTo>
                    <a:pt x="1345946" y="6985"/>
                  </a:lnTo>
                </a:path>
              </a:pathLst>
            </a:custGeom>
            <a:ln w="12954" cap="flat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Shape 1242"/>
            <p:cNvSpPr/>
            <p:nvPr/>
          </p:nvSpPr>
          <p:spPr>
            <a:xfrm>
              <a:off x="483108" y="14097"/>
              <a:ext cx="1052957" cy="1060196"/>
            </a:xfrm>
            <a:custGeom>
              <a:avLst/>
              <a:gdLst/>
              <a:ahLst/>
              <a:cxnLst/>
              <a:rect l="0" t="0" r="0" b="0"/>
              <a:pathLst>
                <a:path w="1052957" h="1060196">
                  <a:moveTo>
                    <a:pt x="0" y="0"/>
                  </a:moveTo>
                  <a:lnTo>
                    <a:pt x="1052957" y="1060196"/>
                  </a:lnTo>
                </a:path>
              </a:pathLst>
            </a:custGeom>
            <a:ln w="6096" cap="flat">
              <a:miter lim="127000"/>
            </a:ln>
          </p:spPr>
          <p:style>
            <a:lnRef idx="1">
              <a:srgbClr val="5B9BD5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pic>
          <p:nvPicPr>
            <p:cNvPr id="12" name="Picture 11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09550" y="795909"/>
              <a:ext cx="381000" cy="19431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300990" y="824421"/>
              <a:ext cx="188281" cy="188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81</a:t>
              </a:r>
              <a:endPara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42721" y="824421"/>
              <a:ext cx="62872" cy="188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°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9966" y="824421"/>
              <a:ext cx="41915" cy="188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</a:p>
          </p:txBody>
        </p:sp>
        <p:pic>
          <p:nvPicPr>
            <p:cNvPr id="16" name="Picture 1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67690" y="1161669"/>
              <a:ext cx="381000" cy="194310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659130" y="1190181"/>
              <a:ext cx="234796" cy="188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5.6</a:t>
              </a:r>
              <a:endPara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36168" y="1190181"/>
              <a:ext cx="41915" cy="188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</a:p>
          </p:txBody>
        </p:sp>
        <p:pic>
          <p:nvPicPr>
            <p:cNvPr id="19" name="Picture 18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-348360" y="272207"/>
              <a:ext cx="381000" cy="193548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96012" y="334963"/>
              <a:ext cx="346709" cy="29036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4.5</a:t>
              </a:r>
              <a:endPara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72796" y="334963"/>
              <a:ext cx="41915" cy="188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03046" y="389827"/>
              <a:ext cx="80306" cy="188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x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63244" y="389827"/>
              <a:ext cx="41915" cy="188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834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Find A:</a:t>
            </a:r>
            <a:endParaRPr 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4281715" y="3356110"/>
            <a:ext cx="3754957" cy="2681832"/>
            <a:chOff x="0" y="0"/>
            <a:chExt cx="2100331" cy="1267198"/>
          </a:xfrm>
        </p:grpSpPr>
        <p:sp>
          <p:nvSpPr>
            <p:cNvPr id="5" name="Rectangle 4"/>
            <p:cNvSpPr/>
            <p:nvPr/>
          </p:nvSpPr>
          <p:spPr>
            <a:xfrm>
              <a:off x="0" y="52641"/>
              <a:ext cx="75766" cy="2625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b="1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466407"/>
              <a:ext cx="75766" cy="2625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b="1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880173"/>
              <a:ext cx="75766" cy="2625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b="1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" name="Shape 1424"/>
            <p:cNvSpPr/>
            <p:nvPr/>
          </p:nvSpPr>
          <p:spPr>
            <a:xfrm>
              <a:off x="244602" y="0"/>
              <a:ext cx="285255" cy="987044"/>
            </a:xfrm>
            <a:custGeom>
              <a:avLst/>
              <a:gdLst/>
              <a:ahLst/>
              <a:cxnLst/>
              <a:rect l="0" t="0" r="0" b="0"/>
              <a:pathLst>
                <a:path w="285255" h="987044">
                  <a:moveTo>
                    <a:pt x="285255" y="0"/>
                  </a:moveTo>
                  <a:lnTo>
                    <a:pt x="0" y="987044"/>
                  </a:lnTo>
                </a:path>
              </a:pathLst>
            </a:custGeom>
            <a:ln w="6096" cap="flat">
              <a:miter lim="127000"/>
            </a:ln>
          </p:spPr>
          <p:style>
            <a:lnRef idx="1">
              <a:srgbClr val="5B9BD5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Shape 1425"/>
            <p:cNvSpPr/>
            <p:nvPr/>
          </p:nvSpPr>
          <p:spPr>
            <a:xfrm>
              <a:off x="251460" y="973074"/>
              <a:ext cx="1799209" cy="21971"/>
            </a:xfrm>
            <a:custGeom>
              <a:avLst/>
              <a:gdLst/>
              <a:ahLst/>
              <a:cxnLst/>
              <a:rect l="0" t="0" r="0" b="0"/>
              <a:pathLst>
                <a:path w="1799209" h="21971">
                  <a:moveTo>
                    <a:pt x="0" y="21971"/>
                  </a:moveTo>
                  <a:lnTo>
                    <a:pt x="1799209" y="0"/>
                  </a:lnTo>
                </a:path>
              </a:pathLst>
            </a:custGeom>
            <a:ln w="6096" cap="flat">
              <a:miter lim="127000"/>
            </a:ln>
          </p:spPr>
          <p:style>
            <a:lnRef idx="1">
              <a:srgbClr val="5B9BD5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Shape 1426"/>
            <p:cNvSpPr/>
            <p:nvPr/>
          </p:nvSpPr>
          <p:spPr>
            <a:xfrm>
              <a:off x="537210" y="15240"/>
              <a:ext cx="1513459" cy="943229"/>
            </a:xfrm>
            <a:custGeom>
              <a:avLst/>
              <a:gdLst/>
              <a:ahLst/>
              <a:cxnLst/>
              <a:rect l="0" t="0" r="0" b="0"/>
              <a:pathLst>
                <a:path w="1513459" h="943229">
                  <a:moveTo>
                    <a:pt x="0" y="0"/>
                  </a:moveTo>
                  <a:lnTo>
                    <a:pt x="1513459" y="943229"/>
                  </a:lnTo>
                </a:path>
              </a:pathLst>
            </a:custGeom>
            <a:ln w="6096" cap="flat">
              <a:miter lim="127000"/>
            </a:ln>
          </p:spPr>
          <p:style>
            <a:lnRef idx="1">
              <a:srgbClr val="5B9BD5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77824" y="1078294"/>
              <a:ext cx="234796" cy="188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7.4</a:t>
              </a:r>
              <a:endPara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54862" y="1078294"/>
              <a:ext cx="41915" cy="188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102" y="391732"/>
              <a:ext cx="234796" cy="188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4.1</a:t>
              </a:r>
              <a:endPara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30886" y="391732"/>
              <a:ext cx="41915" cy="188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48232" y="289624"/>
              <a:ext cx="234796" cy="188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7.2</a:t>
              </a:r>
              <a:endPara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25016" y="289624"/>
              <a:ext cx="41915" cy="188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69926" y="1019620"/>
              <a:ext cx="268475" cy="188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50698" y="1019620"/>
              <a:ext cx="41915" cy="188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58416" y="1050100"/>
              <a:ext cx="41915" cy="188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98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een Hexagon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 Hexagons</Template>
  <TotalTime>590</TotalTime>
  <Words>115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Cambria Math</vt:lpstr>
      <vt:lpstr>Century Gothic</vt:lpstr>
      <vt:lpstr>Wingdings 2</vt:lpstr>
      <vt:lpstr>Green Hexagons</vt:lpstr>
      <vt:lpstr>FX Draw 4</vt:lpstr>
      <vt:lpstr>Cosine Law</vt:lpstr>
      <vt:lpstr>Cosine Law</vt:lpstr>
      <vt:lpstr>Cosine Law</vt:lpstr>
      <vt:lpstr>Cosine Law</vt:lpstr>
      <vt:lpstr>Example</vt:lpstr>
      <vt:lpstr>Example</vt:lpstr>
      <vt:lpstr>Example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Triangles</dc:title>
  <dc:creator>Shaewyn</dc:creator>
  <cp:lastModifiedBy>Kim Stevenson</cp:lastModifiedBy>
  <cp:revision>66</cp:revision>
  <cp:lastPrinted>2017-12-05T19:34:54Z</cp:lastPrinted>
  <dcterms:created xsi:type="dcterms:W3CDTF">2006-08-16T00:00:00Z</dcterms:created>
  <dcterms:modified xsi:type="dcterms:W3CDTF">2018-12-12T15:45:04Z</dcterms:modified>
</cp:coreProperties>
</file>